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2" r:id="rId3"/>
    <p:sldId id="293" r:id="rId4"/>
    <p:sldId id="291" r:id="rId5"/>
    <p:sldId id="282" r:id="rId6"/>
    <p:sldId id="285" r:id="rId7"/>
    <p:sldId id="306" r:id="rId8"/>
    <p:sldId id="303" r:id="rId9"/>
    <p:sldId id="300" r:id="rId10"/>
    <p:sldId id="257" r:id="rId11"/>
    <p:sldId id="307" r:id="rId12"/>
    <p:sldId id="302" r:id="rId13"/>
    <p:sldId id="304" r:id="rId14"/>
    <p:sldId id="305" r:id="rId15"/>
    <p:sldId id="289" r:id="rId16"/>
    <p:sldId id="288" r:id="rId17"/>
    <p:sldId id="298" r:id="rId18"/>
    <p:sldId id="296" r:id="rId19"/>
    <p:sldId id="281" r:id="rId20"/>
    <p:sldId id="280" r:id="rId21"/>
    <p:sldId id="283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F41CE2-5AB6-4A6D-B6BE-E4FE2CEA48E3}" v="118" dt="2025-03-17T07:58:53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7613" autoAdjust="0"/>
  </p:normalViewPr>
  <p:slideViewPr>
    <p:cSldViewPr snapToGrid="0">
      <p:cViewPr varScale="1">
        <p:scale>
          <a:sx n="78" d="100"/>
          <a:sy n="78" d="100"/>
        </p:scale>
        <p:origin x="109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Harrison" userId="ba72dc1b3f075fd5" providerId="LiveId" clId="{75F41CE2-5AB6-4A6D-B6BE-E4FE2CEA48E3}"/>
    <pc:docChg chg="custSel addSld delSld modSld sldOrd">
      <pc:chgData name="Steve Harrison" userId="ba72dc1b3f075fd5" providerId="LiveId" clId="{75F41CE2-5AB6-4A6D-B6BE-E4FE2CEA48E3}" dt="2025-03-17T08:08:13.814" v="3373" actId="47"/>
      <pc:docMkLst>
        <pc:docMk/>
      </pc:docMkLst>
      <pc:sldChg chg="ord">
        <pc:chgData name="Steve Harrison" userId="ba72dc1b3f075fd5" providerId="LiveId" clId="{75F41CE2-5AB6-4A6D-B6BE-E4FE2CEA48E3}" dt="2025-03-14T10:50:51.175" v="138"/>
        <pc:sldMkLst>
          <pc:docMk/>
          <pc:sldMk cId="2274824633" sldId="257"/>
        </pc:sldMkLst>
      </pc:sldChg>
      <pc:sldChg chg="modSp mod modClrScheme chgLayout">
        <pc:chgData name="Steve Harrison" userId="ba72dc1b3f075fd5" providerId="LiveId" clId="{75F41CE2-5AB6-4A6D-B6BE-E4FE2CEA48E3}" dt="2025-03-17T08:07:06.473" v="3360" actId="14100"/>
        <pc:sldMkLst>
          <pc:docMk/>
          <pc:sldMk cId="1910817145" sldId="280"/>
        </pc:sldMkLst>
        <pc:spChg chg="mod ord">
          <ac:chgData name="Steve Harrison" userId="ba72dc1b3f075fd5" providerId="LiveId" clId="{75F41CE2-5AB6-4A6D-B6BE-E4FE2CEA48E3}" dt="2025-03-17T08:06:58.870" v="3358" actId="1076"/>
          <ac:spMkLst>
            <pc:docMk/>
            <pc:sldMk cId="1910817145" sldId="280"/>
            <ac:spMk id="2" creationId="{BBC8DD78-C19C-4DCC-5477-819ACF46AB7A}"/>
          </ac:spMkLst>
        </pc:spChg>
        <pc:spChg chg="mod ord">
          <ac:chgData name="Steve Harrison" userId="ba72dc1b3f075fd5" providerId="LiveId" clId="{75F41CE2-5AB6-4A6D-B6BE-E4FE2CEA48E3}" dt="2025-03-17T08:07:02.389" v="3359" actId="14100"/>
          <ac:spMkLst>
            <pc:docMk/>
            <pc:sldMk cId="1910817145" sldId="280"/>
            <ac:spMk id="4" creationId="{D41DC55D-0F21-A6CC-3888-32835E27D9ED}"/>
          </ac:spMkLst>
        </pc:spChg>
        <pc:spChg chg="mod ord">
          <ac:chgData name="Steve Harrison" userId="ba72dc1b3f075fd5" providerId="LiveId" clId="{75F41CE2-5AB6-4A6D-B6BE-E4FE2CEA48E3}" dt="2025-03-17T08:07:06.473" v="3360" actId="14100"/>
          <ac:spMkLst>
            <pc:docMk/>
            <pc:sldMk cId="1910817145" sldId="280"/>
            <ac:spMk id="5" creationId="{BFDC1BAD-4670-5128-9AE3-936A0BC25E23}"/>
          </ac:spMkLst>
        </pc:spChg>
      </pc:sldChg>
      <pc:sldChg chg="ord">
        <pc:chgData name="Steve Harrison" userId="ba72dc1b3f075fd5" providerId="LiveId" clId="{75F41CE2-5AB6-4A6D-B6BE-E4FE2CEA48E3}" dt="2025-03-17T07:51:08.324" v="3336"/>
        <pc:sldMkLst>
          <pc:docMk/>
          <pc:sldMk cId="2226015907" sldId="281"/>
        </pc:sldMkLst>
      </pc:sldChg>
      <pc:sldChg chg="modSp mod ord">
        <pc:chgData name="Steve Harrison" userId="ba72dc1b3f075fd5" providerId="LiveId" clId="{75F41CE2-5AB6-4A6D-B6BE-E4FE2CEA48E3}" dt="2025-03-17T07:44:52.798" v="2913"/>
        <pc:sldMkLst>
          <pc:docMk/>
          <pc:sldMk cId="2893778922" sldId="282"/>
        </pc:sldMkLst>
        <pc:graphicFrameChg chg="modGraphic">
          <ac:chgData name="Steve Harrison" userId="ba72dc1b3f075fd5" providerId="LiveId" clId="{75F41CE2-5AB6-4A6D-B6BE-E4FE2CEA48E3}" dt="2025-03-17T07:44:52.798" v="2913"/>
          <ac:graphicFrameMkLst>
            <pc:docMk/>
            <pc:sldMk cId="2893778922" sldId="282"/>
            <ac:graphicFrameMk id="4" creationId="{C7641B2B-BCC8-8DA2-3A29-82D30A31EC9C}"/>
          </ac:graphicFrameMkLst>
        </pc:graphicFrameChg>
      </pc:sldChg>
      <pc:sldChg chg="modSp mod">
        <pc:chgData name="Steve Harrison" userId="ba72dc1b3f075fd5" providerId="LiveId" clId="{75F41CE2-5AB6-4A6D-B6BE-E4FE2CEA48E3}" dt="2025-03-17T08:07:46.747" v="3370" actId="2711"/>
        <pc:sldMkLst>
          <pc:docMk/>
          <pc:sldMk cId="2621002130" sldId="283"/>
        </pc:sldMkLst>
        <pc:spChg chg="mod">
          <ac:chgData name="Steve Harrison" userId="ba72dc1b3f075fd5" providerId="LiveId" clId="{75F41CE2-5AB6-4A6D-B6BE-E4FE2CEA48E3}" dt="2025-03-17T08:07:46.747" v="3370" actId="2711"/>
          <ac:spMkLst>
            <pc:docMk/>
            <pc:sldMk cId="2621002130" sldId="283"/>
            <ac:spMk id="2" creationId="{3A13BFD9-D887-5996-E3A0-F0B50374C18C}"/>
          </ac:spMkLst>
        </pc:spChg>
      </pc:sldChg>
      <pc:sldChg chg="del">
        <pc:chgData name="Steve Harrison" userId="ba72dc1b3f075fd5" providerId="LiveId" clId="{75F41CE2-5AB6-4A6D-B6BE-E4FE2CEA48E3}" dt="2025-03-17T07:52:11.216" v="3338" actId="2696"/>
        <pc:sldMkLst>
          <pc:docMk/>
          <pc:sldMk cId="48525764" sldId="284"/>
        </pc:sldMkLst>
      </pc:sldChg>
      <pc:sldChg chg="ord">
        <pc:chgData name="Steve Harrison" userId="ba72dc1b3f075fd5" providerId="LiveId" clId="{75F41CE2-5AB6-4A6D-B6BE-E4FE2CEA48E3}" dt="2025-03-17T07:58:21.560" v="3340"/>
        <pc:sldMkLst>
          <pc:docMk/>
          <pc:sldMk cId="3725870834" sldId="285"/>
        </pc:sldMkLst>
      </pc:sldChg>
      <pc:sldChg chg="modSp modNotesTx">
        <pc:chgData name="Steve Harrison" userId="ba72dc1b3f075fd5" providerId="LiveId" clId="{75F41CE2-5AB6-4A6D-B6BE-E4FE2CEA48E3}" dt="2025-03-17T07:39:30.213" v="2839" actId="20577"/>
        <pc:sldMkLst>
          <pc:docMk/>
          <pc:sldMk cId="4089545956" sldId="289"/>
        </pc:sldMkLst>
        <pc:graphicFrameChg chg="mod">
          <ac:chgData name="Steve Harrison" userId="ba72dc1b3f075fd5" providerId="LiveId" clId="{75F41CE2-5AB6-4A6D-B6BE-E4FE2CEA48E3}" dt="2025-03-17T07:39:18.978" v="2824" actId="20577"/>
          <ac:graphicFrameMkLst>
            <pc:docMk/>
            <pc:sldMk cId="4089545956" sldId="289"/>
            <ac:graphicFrameMk id="4" creationId="{8AA6A38C-D44F-BE0D-9368-5C94393FF8A0}"/>
          </ac:graphicFrameMkLst>
        </pc:graphicFrameChg>
      </pc:sldChg>
      <pc:sldChg chg="modSp mod ord">
        <pc:chgData name="Steve Harrison" userId="ba72dc1b3f075fd5" providerId="LiveId" clId="{75F41CE2-5AB6-4A6D-B6BE-E4FE2CEA48E3}" dt="2025-03-16T17:19:31.326" v="155" actId="313"/>
        <pc:sldMkLst>
          <pc:docMk/>
          <pc:sldMk cId="642541194" sldId="291"/>
        </pc:sldMkLst>
        <pc:spChg chg="mod">
          <ac:chgData name="Steve Harrison" userId="ba72dc1b3f075fd5" providerId="LiveId" clId="{75F41CE2-5AB6-4A6D-B6BE-E4FE2CEA48E3}" dt="2025-03-16T17:19:31.326" v="155" actId="313"/>
          <ac:spMkLst>
            <pc:docMk/>
            <pc:sldMk cId="642541194" sldId="291"/>
            <ac:spMk id="3" creationId="{3886E63F-BB13-13DE-07B8-97E0E9581771}"/>
          </ac:spMkLst>
        </pc:spChg>
      </pc:sldChg>
      <pc:sldChg chg="modSp mod ord">
        <pc:chgData name="Steve Harrison" userId="ba72dc1b3f075fd5" providerId="LiveId" clId="{75F41CE2-5AB6-4A6D-B6BE-E4FE2CEA48E3}" dt="2025-03-17T07:58:53.924" v="3341" actId="20577"/>
        <pc:sldMkLst>
          <pc:docMk/>
          <pc:sldMk cId="3038095488" sldId="292"/>
        </pc:sldMkLst>
        <pc:spChg chg="mod">
          <ac:chgData name="Steve Harrison" userId="ba72dc1b3f075fd5" providerId="LiveId" clId="{75F41CE2-5AB6-4A6D-B6BE-E4FE2CEA48E3}" dt="2025-03-16T17:21:57.956" v="167" actId="255"/>
          <ac:spMkLst>
            <pc:docMk/>
            <pc:sldMk cId="3038095488" sldId="292"/>
            <ac:spMk id="2" creationId="{CADBF307-45C8-4EFE-1BF2-479BE6E6C535}"/>
          </ac:spMkLst>
        </pc:spChg>
        <pc:graphicFrameChg chg="mod">
          <ac:chgData name="Steve Harrison" userId="ba72dc1b3f075fd5" providerId="LiveId" clId="{75F41CE2-5AB6-4A6D-B6BE-E4FE2CEA48E3}" dt="2025-03-17T07:58:53.924" v="3341" actId="20577"/>
          <ac:graphicFrameMkLst>
            <pc:docMk/>
            <pc:sldMk cId="3038095488" sldId="292"/>
            <ac:graphicFrameMk id="6" creationId="{94E3F4A6-3996-E1F1-9B2C-88F1EF332AC1}"/>
          </ac:graphicFrameMkLst>
        </pc:graphicFrameChg>
      </pc:sldChg>
      <pc:sldChg chg="modSp mod ord">
        <pc:chgData name="Steve Harrison" userId="ba72dc1b3f075fd5" providerId="LiveId" clId="{75F41CE2-5AB6-4A6D-B6BE-E4FE2CEA48E3}" dt="2025-03-17T07:44:10.498" v="2910"/>
        <pc:sldMkLst>
          <pc:docMk/>
          <pc:sldMk cId="1793159175" sldId="293"/>
        </pc:sldMkLst>
        <pc:spChg chg="mod">
          <ac:chgData name="Steve Harrison" userId="ba72dc1b3f075fd5" providerId="LiveId" clId="{75F41CE2-5AB6-4A6D-B6BE-E4FE2CEA48E3}" dt="2025-03-16T17:23:35.628" v="201" actId="115"/>
          <ac:spMkLst>
            <pc:docMk/>
            <pc:sldMk cId="1793159175" sldId="293"/>
            <ac:spMk id="2" creationId="{F059BC1F-3108-716E-D306-A6022418D17A}"/>
          </ac:spMkLst>
        </pc:spChg>
        <pc:spChg chg="mod">
          <ac:chgData name="Steve Harrison" userId="ba72dc1b3f075fd5" providerId="LiveId" clId="{75F41CE2-5AB6-4A6D-B6BE-E4FE2CEA48E3}" dt="2025-03-16T17:24:17.468" v="202" actId="2711"/>
          <ac:spMkLst>
            <pc:docMk/>
            <pc:sldMk cId="1793159175" sldId="293"/>
            <ac:spMk id="3" creationId="{9DB85F90-FA94-AEC6-A3AA-DBE7EC56179F}"/>
          </ac:spMkLst>
        </pc:spChg>
      </pc:sldChg>
      <pc:sldChg chg="del">
        <pc:chgData name="Steve Harrison" userId="ba72dc1b3f075fd5" providerId="LiveId" clId="{75F41CE2-5AB6-4A6D-B6BE-E4FE2CEA48E3}" dt="2025-03-17T08:03:02.558" v="3342" actId="47"/>
        <pc:sldMkLst>
          <pc:docMk/>
          <pc:sldMk cId="3216467927" sldId="294"/>
        </pc:sldMkLst>
      </pc:sldChg>
      <pc:sldChg chg="del">
        <pc:chgData name="Steve Harrison" userId="ba72dc1b3f075fd5" providerId="LiveId" clId="{75F41CE2-5AB6-4A6D-B6BE-E4FE2CEA48E3}" dt="2025-03-17T07:41:52.755" v="2904" actId="2696"/>
        <pc:sldMkLst>
          <pc:docMk/>
          <pc:sldMk cId="2375765708" sldId="295"/>
        </pc:sldMkLst>
      </pc:sldChg>
      <pc:sldChg chg="modSp mod">
        <pc:chgData name="Steve Harrison" userId="ba72dc1b3f075fd5" providerId="LiveId" clId="{75F41CE2-5AB6-4A6D-B6BE-E4FE2CEA48E3}" dt="2025-03-17T08:05:00.420" v="3349" actId="2711"/>
        <pc:sldMkLst>
          <pc:docMk/>
          <pc:sldMk cId="1624644135" sldId="296"/>
        </pc:sldMkLst>
        <pc:spChg chg="mod">
          <ac:chgData name="Steve Harrison" userId="ba72dc1b3f075fd5" providerId="LiveId" clId="{75F41CE2-5AB6-4A6D-B6BE-E4FE2CEA48E3}" dt="2025-03-17T08:05:00.420" v="3349" actId="2711"/>
          <ac:spMkLst>
            <pc:docMk/>
            <pc:sldMk cId="1624644135" sldId="296"/>
            <ac:spMk id="2" creationId="{23542F5B-4AD5-AE7F-20C3-B36308DD145A}"/>
          </ac:spMkLst>
        </pc:spChg>
        <pc:spChg chg="mod">
          <ac:chgData name="Steve Harrison" userId="ba72dc1b3f075fd5" providerId="LiveId" clId="{75F41CE2-5AB6-4A6D-B6BE-E4FE2CEA48E3}" dt="2025-03-17T07:50:53.392" v="3334" actId="20577"/>
          <ac:spMkLst>
            <pc:docMk/>
            <pc:sldMk cId="1624644135" sldId="296"/>
            <ac:spMk id="3" creationId="{25FB2B35-BB6A-3EC2-CBED-FE42A06FEF1B}"/>
          </ac:spMkLst>
        </pc:spChg>
      </pc:sldChg>
      <pc:sldChg chg="del ord">
        <pc:chgData name="Steve Harrison" userId="ba72dc1b3f075fd5" providerId="LiveId" clId="{75F41CE2-5AB6-4A6D-B6BE-E4FE2CEA48E3}" dt="2025-03-17T08:08:13.814" v="3373" actId="47"/>
        <pc:sldMkLst>
          <pc:docMk/>
          <pc:sldMk cId="393688818" sldId="297"/>
        </pc:sldMkLst>
      </pc:sldChg>
      <pc:sldChg chg="modNotesTx">
        <pc:chgData name="Steve Harrison" userId="ba72dc1b3f075fd5" providerId="LiveId" clId="{75F41CE2-5AB6-4A6D-B6BE-E4FE2CEA48E3}" dt="2025-03-17T08:04:06.328" v="3343" actId="6549"/>
        <pc:sldMkLst>
          <pc:docMk/>
          <pc:sldMk cId="3073286478" sldId="298"/>
        </pc:sldMkLst>
      </pc:sldChg>
      <pc:sldChg chg="ord">
        <pc:chgData name="Steve Harrison" userId="ba72dc1b3f075fd5" providerId="LiveId" clId="{75F41CE2-5AB6-4A6D-B6BE-E4FE2CEA48E3}" dt="2025-03-16T17:20:50.290" v="161"/>
        <pc:sldMkLst>
          <pc:docMk/>
          <pc:sldMk cId="3040024645" sldId="300"/>
        </pc:sldMkLst>
      </pc:sldChg>
      <pc:sldChg chg="ord">
        <pc:chgData name="Steve Harrison" userId="ba72dc1b3f075fd5" providerId="LiveId" clId="{75F41CE2-5AB6-4A6D-B6BE-E4FE2CEA48E3}" dt="2025-03-16T17:41:00.400" v="1631"/>
        <pc:sldMkLst>
          <pc:docMk/>
          <pc:sldMk cId="329085081" sldId="302"/>
        </pc:sldMkLst>
      </pc:sldChg>
      <pc:sldChg chg="addSp delSp modSp new mod ord">
        <pc:chgData name="Steve Harrison" userId="ba72dc1b3f075fd5" providerId="LiveId" clId="{75F41CE2-5AB6-4A6D-B6BE-E4FE2CEA48E3}" dt="2025-03-16T17:20:46.688" v="159"/>
        <pc:sldMkLst>
          <pc:docMk/>
          <pc:sldMk cId="1198655131" sldId="303"/>
        </pc:sldMkLst>
        <pc:spChg chg="mod">
          <ac:chgData name="Steve Harrison" userId="ba72dc1b3f075fd5" providerId="LiveId" clId="{75F41CE2-5AB6-4A6D-B6BE-E4FE2CEA48E3}" dt="2025-03-14T10:45:07.455" v="130" actId="20577"/>
          <ac:spMkLst>
            <pc:docMk/>
            <pc:sldMk cId="1198655131" sldId="303"/>
            <ac:spMk id="2" creationId="{CCA8812B-2A23-6A8A-3B73-53BE47A655A7}"/>
          </ac:spMkLst>
        </pc:spChg>
        <pc:graphicFrameChg chg="add mod modGraphic">
          <ac:chgData name="Steve Harrison" userId="ba72dc1b3f075fd5" providerId="LiveId" clId="{75F41CE2-5AB6-4A6D-B6BE-E4FE2CEA48E3}" dt="2025-03-14T10:43:16.386" v="102" actId="20577"/>
          <ac:graphicFrameMkLst>
            <pc:docMk/>
            <pc:sldMk cId="1198655131" sldId="303"/>
            <ac:graphicFrameMk id="4" creationId="{7EEBBC98-3FE1-3ED6-5061-75CC426499CB}"/>
          </ac:graphicFrameMkLst>
        </pc:graphicFrameChg>
      </pc:sldChg>
      <pc:sldChg chg="addSp delSp modSp new mod ord modClrScheme chgLayout modNotesTx">
        <pc:chgData name="Steve Harrison" userId="ba72dc1b3f075fd5" providerId="LiveId" clId="{75F41CE2-5AB6-4A6D-B6BE-E4FE2CEA48E3}" dt="2025-03-17T07:38:03.918" v="2808" actId="20577"/>
        <pc:sldMkLst>
          <pc:docMk/>
          <pc:sldMk cId="2409749371" sldId="304"/>
        </pc:sldMkLst>
        <pc:spChg chg="add mod ord">
          <ac:chgData name="Steve Harrison" userId="ba72dc1b3f075fd5" providerId="LiveId" clId="{75F41CE2-5AB6-4A6D-B6BE-E4FE2CEA48E3}" dt="2025-03-16T17:48:53.412" v="1880" actId="20577"/>
          <ac:spMkLst>
            <pc:docMk/>
            <pc:sldMk cId="2409749371" sldId="304"/>
            <ac:spMk id="2" creationId="{2F13E194-9053-077E-A31A-405787EEC5AE}"/>
          </ac:spMkLst>
        </pc:spChg>
        <pc:spChg chg="add mod ord">
          <ac:chgData name="Steve Harrison" userId="ba72dc1b3f075fd5" providerId="LiveId" clId="{75F41CE2-5AB6-4A6D-B6BE-E4FE2CEA48E3}" dt="2025-03-16T17:41:48.967" v="1657" actId="122"/>
          <ac:spMkLst>
            <pc:docMk/>
            <pc:sldMk cId="2409749371" sldId="304"/>
            <ac:spMk id="4" creationId="{F7DD8683-6BC3-2F99-F074-799353F8766E}"/>
          </ac:spMkLst>
        </pc:spChg>
        <pc:spChg chg="add del mod ord">
          <ac:chgData name="Steve Harrison" userId="ba72dc1b3f075fd5" providerId="LiveId" clId="{75F41CE2-5AB6-4A6D-B6BE-E4FE2CEA48E3}" dt="2025-03-16T17:41:26.043" v="1640" actId="700"/>
          <ac:spMkLst>
            <pc:docMk/>
            <pc:sldMk cId="2409749371" sldId="304"/>
            <ac:spMk id="5" creationId="{E3D6ACF1-2461-6684-9084-E48490ACB13E}"/>
          </ac:spMkLst>
        </pc:spChg>
        <pc:spChg chg="add del mod ord">
          <ac:chgData name="Steve Harrison" userId="ba72dc1b3f075fd5" providerId="LiveId" clId="{75F41CE2-5AB6-4A6D-B6BE-E4FE2CEA48E3}" dt="2025-03-16T17:41:26.043" v="1640" actId="700"/>
          <ac:spMkLst>
            <pc:docMk/>
            <pc:sldMk cId="2409749371" sldId="304"/>
            <ac:spMk id="6" creationId="{70C91F5D-3637-52A9-D605-4B12335CDE62}"/>
          </ac:spMkLst>
        </pc:spChg>
      </pc:sldChg>
      <pc:sldChg chg="addSp delSp modSp new mod modClrScheme chgLayout">
        <pc:chgData name="Steve Harrison" userId="ba72dc1b3f075fd5" providerId="LiveId" clId="{75F41CE2-5AB6-4A6D-B6BE-E4FE2CEA48E3}" dt="2025-03-17T07:41:10.213" v="2903" actId="313"/>
        <pc:sldMkLst>
          <pc:docMk/>
          <pc:sldMk cId="612911042" sldId="305"/>
        </pc:sldMkLst>
        <pc:spChg chg="del">
          <ac:chgData name="Steve Harrison" userId="ba72dc1b3f075fd5" providerId="LiveId" clId="{75F41CE2-5AB6-4A6D-B6BE-E4FE2CEA48E3}" dt="2025-03-17T07:40:17.008" v="2840" actId="26606"/>
          <ac:spMkLst>
            <pc:docMk/>
            <pc:sldMk cId="612911042" sldId="305"/>
            <ac:spMk id="2" creationId="{F10C20FD-616C-41E8-EC88-A14CB5B1B25F}"/>
          </ac:spMkLst>
        </pc:spChg>
        <pc:spChg chg="del">
          <ac:chgData name="Steve Harrison" userId="ba72dc1b3f075fd5" providerId="LiveId" clId="{75F41CE2-5AB6-4A6D-B6BE-E4FE2CEA48E3}" dt="2025-03-17T07:40:17.008" v="2840" actId="26606"/>
          <ac:spMkLst>
            <pc:docMk/>
            <pc:sldMk cId="612911042" sldId="305"/>
            <ac:spMk id="3" creationId="{A8B339B1-5E36-CCEE-DD7B-7B517A7E62E5}"/>
          </ac:spMkLst>
        </pc:spChg>
        <pc:spChg chg="add mod">
          <ac:chgData name="Steve Harrison" userId="ba72dc1b3f075fd5" providerId="LiveId" clId="{75F41CE2-5AB6-4A6D-B6BE-E4FE2CEA48E3}" dt="2025-03-17T07:40:44.670" v="2889" actId="20577"/>
          <ac:spMkLst>
            <pc:docMk/>
            <pc:sldMk cId="612911042" sldId="305"/>
            <ac:spMk id="8" creationId="{EDDB365A-C0F5-8859-08BE-3C758B785B53}"/>
          </ac:spMkLst>
        </pc:spChg>
        <pc:spChg chg="add mod">
          <ac:chgData name="Steve Harrison" userId="ba72dc1b3f075fd5" providerId="LiveId" clId="{75F41CE2-5AB6-4A6D-B6BE-E4FE2CEA48E3}" dt="2025-03-17T07:41:10.213" v="2903" actId="313"/>
          <ac:spMkLst>
            <pc:docMk/>
            <pc:sldMk cId="612911042" sldId="305"/>
            <ac:spMk id="10" creationId="{605A6BF6-FFA2-227B-663A-5EDB9DF4F52E}"/>
          </ac:spMkLst>
        </pc:spChg>
      </pc:sldChg>
      <pc:sldChg chg="addSp delSp modSp new mod modClrScheme chgLayout">
        <pc:chgData name="Steve Harrison" userId="ba72dc1b3f075fd5" providerId="LiveId" clId="{75F41CE2-5AB6-4A6D-B6BE-E4FE2CEA48E3}" dt="2025-03-16T17:25:45.106" v="290" actId="20577"/>
        <pc:sldMkLst>
          <pc:docMk/>
          <pc:sldMk cId="139691197" sldId="306"/>
        </pc:sldMkLst>
        <pc:spChg chg="del mod ord">
          <ac:chgData name="Steve Harrison" userId="ba72dc1b3f075fd5" providerId="LiveId" clId="{75F41CE2-5AB6-4A6D-B6BE-E4FE2CEA48E3}" dt="2025-03-16T17:24:53.331" v="204" actId="700"/>
          <ac:spMkLst>
            <pc:docMk/>
            <pc:sldMk cId="139691197" sldId="306"/>
            <ac:spMk id="2" creationId="{C89B3115-870E-AC68-D095-F9FC050BBE66}"/>
          </ac:spMkLst>
        </pc:spChg>
        <pc:spChg chg="del mod ord">
          <ac:chgData name="Steve Harrison" userId="ba72dc1b3f075fd5" providerId="LiveId" clId="{75F41CE2-5AB6-4A6D-B6BE-E4FE2CEA48E3}" dt="2025-03-16T17:24:53.331" v="204" actId="700"/>
          <ac:spMkLst>
            <pc:docMk/>
            <pc:sldMk cId="139691197" sldId="306"/>
            <ac:spMk id="3" creationId="{17578E6B-55B7-4B78-0855-830412B41F65}"/>
          </ac:spMkLst>
        </pc:spChg>
        <pc:spChg chg="add mod ord">
          <ac:chgData name="Steve Harrison" userId="ba72dc1b3f075fd5" providerId="LiveId" clId="{75F41CE2-5AB6-4A6D-B6BE-E4FE2CEA48E3}" dt="2025-03-16T17:25:45.106" v="290" actId="20577"/>
          <ac:spMkLst>
            <pc:docMk/>
            <pc:sldMk cId="139691197" sldId="306"/>
            <ac:spMk id="4" creationId="{41C6F8D6-FDD4-4FA3-57DE-BA63F5ACF319}"/>
          </ac:spMkLst>
        </pc:spChg>
        <pc:spChg chg="add mod ord">
          <ac:chgData name="Steve Harrison" userId="ba72dc1b3f075fd5" providerId="LiveId" clId="{75F41CE2-5AB6-4A6D-B6BE-E4FE2CEA48E3}" dt="2025-03-16T17:25:39.583" v="278" actId="255"/>
          <ac:spMkLst>
            <pc:docMk/>
            <pc:sldMk cId="139691197" sldId="306"/>
            <ac:spMk id="5" creationId="{BF66CFE7-1CE4-4390-F875-1FF19E8E2BB2}"/>
          </ac:spMkLst>
        </pc:spChg>
      </pc:sldChg>
      <pc:sldChg chg="modSp new mod modNotesTx">
        <pc:chgData name="Steve Harrison" userId="ba72dc1b3f075fd5" providerId="LiveId" clId="{75F41CE2-5AB6-4A6D-B6BE-E4FE2CEA48E3}" dt="2025-03-16T17:49:18.807" v="1909" actId="20577"/>
        <pc:sldMkLst>
          <pc:docMk/>
          <pc:sldMk cId="3672864923" sldId="307"/>
        </pc:sldMkLst>
        <pc:spChg chg="mod">
          <ac:chgData name="Steve Harrison" userId="ba72dc1b3f075fd5" providerId="LiveId" clId="{75F41CE2-5AB6-4A6D-B6BE-E4FE2CEA48E3}" dt="2025-03-16T17:41:55.156" v="1658" actId="122"/>
          <ac:spMkLst>
            <pc:docMk/>
            <pc:sldMk cId="3672864923" sldId="307"/>
            <ac:spMk id="2" creationId="{6D6F3EDD-6686-F941-ED34-E216F2D620D6}"/>
          </ac:spMkLst>
        </pc:spChg>
        <pc:spChg chg="mod">
          <ac:chgData name="Steve Harrison" userId="ba72dc1b3f075fd5" providerId="LiveId" clId="{75F41CE2-5AB6-4A6D-B6BE-E4FE2CEA48E3}" dt="2025-03-16T17:49:18.807" v="1909" actId="20577"/>
          <ac:spMkLst>
            <pc:docMk/>
            <pc:sldMk cId="3672864923" sldId="307"/>
            <ac:spMk id="3" creationId="{86CA7F63-1E56-AC6E-B551-02130891362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D292F5-7FC9-4F28-86E9-12F2CC70CC50}" type="doc">
      <dgm:prSet loTypeId="urn:diagrams.loki3.com/VaryingWidthList" loCatId="list" qsTypeId="urn:microsoft.com/office/officeart/2005/8/quickstyle/simple1" qsCatId="simple" csTypeId="urn:microsoft.com/office/officeart/2005/8/colors/colorful1" csCatId="colorful" phldr="1"/>
      <dgm:spPr/>
    </dgm:pt>
    <dgm:pt modelId="{67BF4AFE-81C7-4900-9505-B346567AE9BA}">
      <dgm:prSet phldrT="[Text]"/>
      <dgm:spPr/>
      <dgm:t>
        <a:bodyPr/>
        <a:lstStyle/>
        <a:p>
          <a:r>
            <a:rPr lang="en-GB" dirty="0"/>
            <a:t>Quick Case Study</a:t>
          </a:r>
        </a:p>
      </dgm:t>
    </dgm:pt>
    <dgm:pt modelId="{C275828E-C3F1-44C2-97FB-E51BDF5B21FB}" type="parTrans" cxnId="{8263B2AB-BB55-43ED-8639-CC1E8151AA6F}">
      <dgm:prSet/>
      <dgm:spPr/>
      <dgm:t>
        <a:bodyPr/>
        <a:lstStyle/>
        <a:p>
          <a:endParaRPr lang="en-GB"/>
        </a:p>
      </dgm:t>
    </dgm:pt>
    <dgm:pt modelId="{CAD91B02-C58B-4DD0-AF79-9F54E4FF3E6D}" type="sibTrans" cxnId="{8263B2AB-BB55-43ED-8639-CC1E8151AA6F}">
      <dgm:prSet/>
      <dgm:spPr/>
      <dgm:t>
        <a:bodyPr/>
        <a:lstStyle/>
        <a:p>
          <a:endParaRPr lang="en-GB"/>
        </a:p>
      </dgm:t>
    </dgm:pt>
    <dgm:pt modelId="{0EA41EE9-9856-4BFB-9172-044D76A83426}">
      <dgm:prSet phldrT="[Text]"/>
      <dgm:spPr/>
      <dgm:t>
        <a:bodyPr/>
        <a:lstStyle/>
        <a:p>
          <a:r>
            <a:rPr lang="en-GB" dirty="0"/>
            <a:t>Types of Partnership</a:t>
          </a:r>
        </a:p>
      </dgm:t>
    </dgm:pt>
    <dgm:pt modelId="{7E9421CD-FDAB-463C-994D-B557856279F8}" type="parTrans" cxnId="{6738B9C5-0530-4131-A764-C148E72D0C0A}">
      <dgm:prSet/>
      <dgm:spPr/>
      <dgm:t>
        <a:bodyPr/>
        <a:lstStyle/>
        <a:p>
          <a:endParaRPr lang="en-GB"/>
        </a:p>
      </dgm:t>
    </dgm:pt>
    <dgm:pt modelId="{93FC16F4-646E-4B23-97A3-346B6F108425}" type="sibTrans" cxnId="{6738B9C5-0530-4131-A764-C148E72D0C0A}">
      <dgm:prSet/>
      <dgm:spPr/>
      <dgm:t>
        <a:bodyPr/>
        <a:lstStyle/>
        <a:p>
          <a:endParaRPr lang="en-GB"/>
        </a:p>
      </dgm:t>
    </dgm:pt>
    <dgm:pt modelId="{A7DFA508-9030-48FB-A7BC-DC6E710E4C98}">
      <dgm:prSet phldrT="[Text]"/>
      <dgm:spPr/>
      <dgm:t>
        <a:bodyPr/>
        <a:lstStyle/>
        <a:p>
          <a:r>
            <a:rPr lang="en-GB" dirty="0"/>
            <a:t>How to do it better</a:t>
          </a:r>
        </a:p>
      </dgm:t>
    </dgm:pt>
    <dgm:pt modelId="{03BD13D5-D0E5-438D-9B26-6101380E7B03}" type="parTrans" cxnId="{3C3A9A27-9156-49B6-9EED-DDEB5FE2B5EF}">
      <dgm:prSet/>
      <dgm:spPr/>
      <dgm:t>
        <a:bodyPr/>
        <a:lstStyle/>
        <a:p>
          <a:endParaRPr lang="en-GB"/>
        </a:p>
      </dgm:t>
    </dgm:pt>
    <dgm:pt modelId="{40EE527E-96B7-4011-AB5D-3F40222C2FFF}" type="sibTrans" cxnId="{3C3A9A27-9156-49B6-9EED-DDEB5FE2B5EF}">
      <dgm:prSet/>
      <dgm:spPr/>
      <dgm:t>
        <a:bodyPr/>
        <a:lstStyle/>
        <a:p>
          <a:endParaRPr lang="en-GB"/>
        </a:p>
      </dgm:t>
    </dgm:pt>
    <dgm:pt modelId="{7C7447A5-1480-41B0-A673-81448ADA7DB0}" type="pres">
      <dgm:prSet presAssocID="{DBD292F5-7FC9-4F28-86E9-12F2CC70CC50}" presName="Name0" presStyleCnt="0">
        <dgm:presLayoutVars>
          <dgm:resizeHandles/>
        </dgm:presLayoutVars>
      </dgm:prSet>
      <dgm:spPr/>
    </dgm:pt>
    <dgm:pt modelId="{7865721B-8EF3-4D73-8DE7-21ABD4335629}" type="pres">
      <dgm:prSet presAssocID="{67BF4AFE-81C7-4900-9505-B346567AE9BA}" presName="text" presStyleLbl="node1" presStyleIdx="0" presStyleCnt="3">
        <dgm:presLayoutVars>
          <dgm:bulletEnabled val="1"/>
        </dgm:presLayoutVars>
      </dgm:prSet>
      <dgm:spPr/>
    </dgm:pt>
    <dgm:pt modelId="{0FA16895-3FA4-4438-BEA7-623B8D7572B1}" type="pres">
      <dgm:prSet presAssocID="{CAD91B02-C58B-4DD0-AF79-9F54E4FF3E6D}" presName="space" presStyleCnt="0"/>
      <dgm:spPr/>
    </dgm:pt>
    <dgm:pt modelId="{54E92D2F-CB6C-4890-972A-B0F8B47B955F}" type="pres">
      <dgm:prSet presAssocID="{0EA41EE9-9856-4BFB-9172-044D76A83426}" presName="text" presStyleLbl="node1" presStyleIdx="1" presStyleCnt="3">
        <dgm:presLayoutVars>
          <dgm:bulletEnabled val="1"/>
        </dgm:presLayoutVars>
      </dgm:prSet>
      <dgm:spPr/>
    </dgm:pt>
    <dgm:pt modelId="{F470F107-E130-41E3-A773-AF3BD0CB8799}" type="pres">
      <dgm:prSet presAssocID="{93FC16F4-646E-4B23-97A3-346B6F108425}" presName="space" presStyleCnt="0"/>
      <dgm:spPr/>
    </dgm:pt>
    <dgm:pt modelId="{BD54683F-8A23-423C-992C-396561F093FA}" type="pres">
      <dgm:prSet presAssocID="{A7DFA508-9030-48FB-A7BC-DC6E710E4C98}" presName="text" presStyleLbl="node1" presStyleIdx="2" presStyleCnt="3">
        <dgm:presLayoutVars>
          <dgm:bulletEnabled val="1"/>
        </dgm:presLayoutVars>
      </dgm:prSet>
      <dgm:spPr/>
    </dgm:pt>
  </dgm:ptLst>
  <dgm:cxnLst>
    <dgm:cxn modelId="{21E59B04-A27F-4EBE-AE96-3FC901426BB9}" type="presOf" srcId="{A7DFA508-9030-48FB-A7BC-DC6E710E4C98}" destId="{BD54683F-8A23-423C-992C-396561F093FA}" srcOrd="0" destOrd="0" presId="urn:diagrams.loki3.com/VaryingWidthList"/>
    <dgm:cxn modelId="{3C3A9A27-9156-49B6-9EED-DDEB5FE2B5EF}" srcId="{DBD292F5-7FC9-4F28-86E9-12F2CC70CC50}" destId="{A7DFA508-9030-48FB-A7BC-DC6E710E4C98}" srcOrd="2" destOrd="0" parTransId="{03BD13D5-D0E5-438D-9B26-6101380E7B03}" sibTransId="{40EE527E-96B7-4011-AB5D-3F40222C2FFF}"/>
    <dgm:cxn modelId="{C7177A81-D6AD-4F67-82DA-55F8AE9E948A}" type="presOf" srcId="{67BF4AFE-81C7-4900-9505-B346567AE9BA}" destId="{7865721B-8EF3-4D73-8DE7-21ABD4335629}" srcOrd="0" destOrd="0" presId="urn:diagrams.loki3.com/VaryingWidthList"/>
    <dgm:cxn modelId="{8263B2AB-BB55-43ED-8639-CC1E8151AA6F}" srcId="{DBD292F5-7FC9-4F28-86E9-12F2CC70CC50}" destId="{67BF4AFE-81C7-4900-9505-B346567AE9BA}" srcOrd="0" destOrd="0" parTransId="{C275828E-C3F1-44C2-97FB-E51BDF5B21FB}" sibTransId="{CAD91B02-C58B-4DD0-AF79-9F54E4FF3E6D}"/>
    <dgm:cxn modelId="{2A689EAC-F11E-453C-B298-C399FFF15D88}" type="presOf" srcId="{DBD292F5-7FC9-4F28-86E9-12F2CC70CC50}" destId="{7C7447A5-1480-41B0-A673-81448ADA7DB0}" srcOrd="0" destOrd="0" presId="urn:diagrams.loki3.com/VaryingWidthList"/>
    <dgm:cxn modelId="{6738B9C5-0530-4131-A764-C148E72D0C0A}" srcId="{DBD292F5-7FC9-4F28-86E9-12F2CC70CC50}" destId="{0EA41EE9-9856-4BFB-9172-044D76A83426}" srcOrd="1" destOrd="0" parTransId="{7E9421CD-FDAB-463C-994D-B557856279F8}" sibTransId="{93FC16F4-646E-4B23-97A3-346B6F108425}"/>
    <dgm:cxn modelId="{B35234EB-59F6-4D65-AB4B-9F2178BDA34D}" type="presOf" srcId="{0EA41EE9-9856-4BFB-9172-044D76A83426}" destId="{54E92D2F-CB6C-4890-972A-B0F8B47B955F}" srcOrd="0" destOrd="0" presId="urn:diagrams.loki3.com/VaryingWidthList"/>
    <dgm:cxn modelId="{6ABFC5FD-ED0F-40B9-B636-140C51F6B812}" type="presParOf" srcId="{7C7447A5-1480-41B0-A673-81448ADA7DB0}" destId="{7865721B-8EF3-4D73-8DE7-21ABD4335629}" srcOrd="0" destOrd="0" presId="urn:diagrams.loki3.com/VaryingWidthList"/>
    <dgm:cxn modelId="{664B43D9-E194-4EDD-9517-A1ECC3F8F2FF}" type="presParOf" srcId="{7C7447A5-1480-41B0-A673-81448ADA7DB0}" destId="{0FA16895-3FA4-4438-BEA7-623B8D7572B1}" srcOrd="1" destOrd="0" presId="urn:diagrams.loki3.com/VaryingWidthList"/>
    <dgm:cxn modelId="{82DA6BA0-4AAF-4081-9841-EB5ACD144674}" type="presParOf" srcId="{7C7447A5-1480-41B0-A673-81448ADA7DB0}" destId="{54E92D2F-CB6C-4890-972A-B0F8B47B955F}" srcOrd="2" destOrd="0" presId="urn:diagrams.loki3.com/VaryingWidthList"/>
    <dgm:cxn modelId="{412041B1-AB5E-4C61-A300-7E3844EE6B6D}" type="presParOf" srcId="{7C7447A5-1480-41B0-A673-81448ADA7DB0}" destId="{F470F107-E130-41E3-A773-AF3BD0CB8799}" srcOrd="3" destOrd="0" presId="urn:diagrams.loki3.com/VaryingWidthList"/>
    <dgm:cxn modelId="{040F63BB-1C47-474F-B923-49D30CFD28EE}" type="presParOf" srcId="{7C7447A5-1480-41B0-A673-81448ADA7DB0}" destId="{BD54683F-8A23-423C-992C-396561F093FA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045454-AF59-4378-B721-1698CFA3B21B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</dgm:pt>
    <dgm:pt modelId="{4116F8A3-786F-4379-8FBE-D3A618AA4AB7}">
      <dgm:prSet phldrT="[Text]"/>
      <dgm:spPr/>
      <dgm:t>
        <a:bodyPr/>
        <a:lstStyle/>
        <a:p>
          <a:r>
            <a:rPr lang="en-GB" dirty="0"/>
            <a:t>Drugs</a:t>
          </a:r>
        </a:p>
      </dgm:t>
    </dgm:pt>
    <dgm:pt modelId="{5A26A611-80C1-4FD8-BADB-0C8F1E1836B7}" type="parTrans" cxnId="{3C47B1E0-4E95-4269-B372-0CA3123E5855}">
      <dgm:prSet/>
      <dgm:spPr/>
      <dgm:t>
        <a:bodyPr/>
        <a:lstStyle/>
        <a:p>
          <a:endParaRPr lang="en-GB"/>
        </a:p>
      </dgm:t>
    </dgm:pt>
    <dgm:pt modelId="{676F1268-3515-4536-82D3-EA7B7F23F074}" type="sibTrans" cxnId="{3C47B1E0-4E95-4269-B372-0CA3123E5855}">
      <dgm:prSet/>
      <dgm:spPr/>
      <dgm:t>
        <a:bodyPr/>
        <a:lstStyle/>
        <a:p>
          <a:endParaRPr lang="en-GB"/>
        </a:p>
      </dgm:t>
    </dgm:pt>
    <dgm:pt modelId="{2F81B146-CFF4-4CEA-BA5D-82E9F1369702}">
      <dgm:prSet phldrT="[Text]"/>
      <dgm:spPr/>
      <dgm:t>
        <a:bodyPr/>
        <a:lstStyle/>
        <a:p>
          <a:r>
            <a:rPr lang="en-GB" dirty="0"/>
            <a:t>County Lines</a:t>
          </a:r>
        </a:p>
      </dgm:t>
    </dgm:pt>
    <dgm:pt modelId="{C3EB69F7-7135-4AD0-9302-C330AD30DCFB}" type="parTrans" cxnId="{FEC7109E-C896-4867-85E1-90BAE684B802}">
      <dgm:prSet/>
      <dgm:spPr/>
      <dgm:t>
        <a:bodyPr/>
        <a:lstStyle/>
        <a:p>
          <a:endParaRPr lang="en-GB"/>
        </a:p>
      </dgm:t>
    </dgm:pt>
    <dgm:pt modelId="{AE6194DD-D604-44BC-A7A7-EAC5D3DD8F41}" type="sibTrans" cxnId="{FEC7109E-C896-4867-85E1-90BAE684B802}">
      <dgm:prSet/>
      <dgm:spPr/>
      <dgm:t>
        <a:bodyPr/>
        <a:lstStyle/>
        <a:p>
          <a:endParaRPr lang="en-GB"/>
        </a:p>
      </dgm:t>
    </dgm:pt>
    <dgm:pt modelId="{BBFCBC51-84F2-4DD1-8963-7D08421E8698}">
      <dgm:prSet phldrT="[Text]"/>
      <dgm:spPr/>
      <dgm:t>
        <a:bodyPr/>
        <a:lstStyle/>
        <a:p>
          <a:r>
            <a:rPr lang="en-GB" dirty="0"/>
            <a:t>“Gangs”</a:t>
          </a:r>
        </a:p>
      </dgm:t>
    </dgm:pt>
    <dgm:pt modelId="{BE23F924-ADC7-4B59-BD1B-F8A714B42343}" type="parTrans" cxnId="{25E44CF8-E46F-4338-9F89-9D93372B1BFF}">
      <dgm:prSet/>
      <dgm:spPr/>
      <dgm:t>
        <a:bodyPr/>
        <a:lstStyle/>
        <a:p>
          <a:endParaRPr lang="en-GB"/>
        </a:p>
      </dgm:t>
    </dgm:pt>
    <dgm:pt modelId="{42B50A11-E978-4CDF-B7FA-922FB62D9995}" type="sibTrans" cxnId="{25E44CF8-E46F-4338-9F89-9D93372B1BFF}">
      <dgm:prSet/>
      <dgm:spPr/>
      <dgm:t>
        <a:bodyPr/>
        <a:lstStyle/>
        <a:p>
          <a:endParaRPr lang="en-GB"/>
        </a:p>
      </dgm:t>
    </dgm:pt>
    <dgm:pt modelId="{408AE227-6D9B-4DF7-9299-6DAF4EBF37A0}">
      <dgm:prSet phldrT="[Text]"/>
      <dgm:spPr/>
      <dgm:t>
        <a:bodyPr/>
        <a:lstStyle/>
        <a:p>
          <a:r>
            <a:rPr lang="en-GB" dirty="0"/>
            <a:t>Knife Carrying</a:t>
          </a:r>
        </a:p>
      </dgm:t>
    </dgm:pt>
    <dgm:pt modelId="{06DF0C68-AE86-4BB1-9CC7-0C46D4FD1BB8}" type="parTrans" cxnId="{7DC612F3-9F34-4CD4-A24E-32FAE93139EE}">
      <dgm:prSet/>
      <dgm:spPr/>
      <dgm:t>
        <a:bodyPr/>
        <a:lstStyle/>
        <a:p>
          <a:endParaRPr lang="en-GB"/>
        </a:p>
      </dgm:t>
    </dgm:pt>
    <dgm:pt modelId="{6F3D0083-DD81-4B6A-A8BA-08B85B45A0A1}" type="sibTrans" cxnId="{7DC612F3-9F34-4CD4-A24E-32FAE93139EE}">
      <dgm:prSet/>
      <dgm:spPr/>
      <dgm:t>
        <a:bodyPr/>
        <a:lstStyle/>
        <a:p>
          <a:endParaRPr lang="en-GB"/>
        </a:p>
      </dgm:t>
    </dgm:pt>
    <dgm:pt modelId="{83FBAA60-E462-453E-9C4F-BBF72F2681B6}">
      <dgm:prSet phldrT="[Text]"/>
      <dgm:spPr/>
      <dgm:t>
        <a:bodyPr/>
        <a:lstStyle/>
        <a:p>
          <a:r>
            <a:rPr lang="en-GB" dirty="0"/>
            <a:t>Anomie</a:t>
          </a:r>
        </a:p>
      </dgm:t>
    </dgm:pt>
    <dgm:pt modelId="{2DB35F7E-A4FC-4EB2-8BA6-B0C1BCB710B6}" type="parTrans" cxnId="{870E5D23-ABD4-4CB9-9096-31A7D6823792}">
      <dgm:prSet/>
      <dgm:spPr/>
      <dgm:t>
        <a:bodyPr/>
        <a:lstStyle/>
        <a:p>
          <a:endParaRPr lang="en-GB"/>
        </a:p>
      </dgm:t>
    </dgm:pt>
    <dgm:pt modelId="{9911D81E-1B66-4905-B02D-F790CA2A4BB3}" type="sibTrans" cxnId="{870E5D23-ABD4-4CB9-9096-31A7D6823792}">
      <dgm:prSet/>
      <dgm:spPr/>
      <dgm:t>
        <a:bodyPr/>
        <a:lstStyle/>
        <a:p>
          <a:endParaRPr lang="en-GB"/>
        </a:p>
      </dgm:t>
    </dgm:pt>
    <dgm:pt modelId="{CDB54F91-D481-4B8B-90B6-F12A348633F4}">
      <dgm:prSet phldrT="[Text]"/>
      <dgm:spPr/>
      <dgm:t>
        <a:bodyPr/>
        <a:lstStyle/>
        <a:p>
          <a:r>
            <a:rPr lang="en-GB" dirty="0"/>
            <a:t>Poverty</a:t>
          </a:r>
        </a:p>
      </dgm:t>
    </dgm:pt>
    <dgm:pt modelId="{7CDD6A16-F1A8-4FB1-87A5-27F101D5F8E1}" type="parTrans" cxnId="{B08F20E1-3182-41BB-9F78-99E6F9FFE496}">
      <dgm:prSet/>
      <dgm:spPr/>
      <dgm:t>
        <a:bodyPr/>
        <a:lstStyle/>
        <a:p>
          <a:endParaRPr lang="en-GB"/>
        </a:p>
      </dgm:t>
    </dgm:pt>
    <dgm:pt modelId="{B3357425-0C41-4BB4-93B5-65D18E6D64D5}" type="sibTrans" cxnId="{B08F20E1-3182-41BB-9F78-99E6F9FFE496}">
      <dgm:prSet/>
      <dgm:spPr/>
      <dgm:t>
        <a:bodyPr/>
        <a:lstStyle/>
        <a:p>
          <a:endParaRPr lang="en-GB"/>
        </a:p>
      </dgm:t>
    </dgm:pt>
    <dgm:pt modelId="{BB534671-D7B9-408E-A67C-864FCCB1216D}" type="pres">
      <dgm:prSet presAssocID="{8F045454-AF59-4378-B721-1698CFA3B21B}" presName="compositeShape" presStyleCnt="0">
        <dgm:presLayoutVars>
          <dgm:chMax val="7"/>
          <dgm:dir/>
          <dgm:resizeHandles val="exact"/>
        </dgm:presLayoutVars>
      </dgm:prSet>
      <dgm:spPr/>
    </dgm:pt>
    <dgm:pt modelId="{DAC20B05-4619-4AB5-8780-736F0C36A83E}" type="pres">
      <dgm:prSet presAssocID="{4116F8A3-786F-4379-8FBE-D3A618AA4AB7}" presName="circ1" presStyleLbl="vennNode1" presStyleIdx="0" presStyleCnt="6"/>
      <dgm:spPr/>
    </dgm:pt>
    <dgm:pt modelId="{811E4B2E-7FA0-4F62-B2C0-A42C94CA3523}" type="pres">
      <dgm:prSet presAssocID="{4116F8A3-786F-4379-8FBE-D3A618AA4AB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4EC289C-7E73-4F98-9800-C1E3B6A52316}" type="pres">
      <dgm:prSet presAssocID="{2F81B146-CFF4-4CEA-BA5D-82E9F1369702}" presName="circ2" presStyleLbl="vennNode1" presStyleIdx="1" presStyleCnt="6"/>
      <dgm:spPr/>
    </dgm:pt>
    <dgm:pt modelId="{9A451A0F-66F0-4D86-AE6D-EEB7B36E4686}" type="pres">
      <dgm:prSet presAssocID="{2F81B146-CFF4-4CEA-BA5D-82E9F136970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5B1DA33-8E08-4423-A6C3-AA51BA340942}" type="pres">
      <dgm:prSet presAssocID="{BBFCBC51-84F2-4DD1-8963-7D08421E8698}" presName="circ3" presStyleLbl="vennNode1" presStyleIdx="2" presStyleCnt="6"/>
      <dgm:spPr/>
    </dgm:pt>
    <dgm:pt modelId="{43831680-35A9-4B17-9454-3C635F204236}" type="pres">
      <dgm:prSet presAssocID="{BBFCBC51-84F2-4DD1-8963-7D08421E869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57FEEA2-55C1-4B33-A7CE-1C4EC5D432E1}" type="pres">
      <dgm:prSet presAssocID="{408AE227-6D9B-4DF7-9299-6DAF4EBF37A0}" presName="circ4" presStyleLbl="vennNode1" presStyleIdx="3" presStyleCnt="6"/>
      <dgm:spPr/>
    </dgm:pt>
    <dgm:pt modelId="{85B21174-E75B-488B-ABFC-7012138B2051}" type="pres">
      <dgm:prSet presAssocID="{408AE227-6D9B-4DF7-9299-6DAF4EBF37A0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D8802E3-8240-4093-A9FF-936B1D801A5E}" type="pres">
      <dgm:prSet presAssocID="{83FBAA60-E462-453E-9C4F-BBF72F2681B6}" presName="circ5" presStyleLbl="vennNode1" presStyleIdx="4" presStyleCnt="6"/>
      <dgm:spPr/>
    </dgm:pt>
    <dgm:pt modelId="{71943456-1E90-4F4D-BC01-34B7B16F544F}" type="pres">
      <dgm:prSet presAssocID="{83FBAA60-E462-453E-9C4F-BBF72F2681B6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6064607-7CDF-402C-B134-D465349B4321}" type="pres">
      <dgm:prSet presAssocID="{CDB54F91-D481-4B8B-90B6-F12A348633F4}" presName="circ6" presStyleLbl="vennNode1" presStyleIdx="5" presStyleCnt="6"/>
      <dgm:spPr/>
    </dgm:pt>
    <dgm:pt modelId="{1C964DA5-ECAA-4810-926C-760F79621868}" type="pres">
      <dgm:prSet presAssocID="{CDB54F91-D481-4B8B-90B6-F12A348633F4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9B86115-5FAA-4024-86F4-154E814E448C}" type="presOf" srcId="{83FBAA60-E462-453E-9C4F-BBF72F2681B6}" destId="{71943456-1E90-4F4D-BC01-34B7B16F544F}" srcOrd="0" destOrd="0" presId="urn:microsoft.com/office/officeart/2005/8/layout/venn1"/>
    <dgm:cxn modelId="{870E5D23-ABD4-4CB9-9096-31A7D6823792}" srcId="{8F045454-AF59-4378-B721-1698CFA3B21B}" destId="{83FBAA60-E462-453E-9C4F-BBF72F2681B6}" srcOrd="4" destOrd="0" parTransId="{2DB35F7E-A4FC-4EB2-8BA6-B0C1BCB710B6}" sibTransId="{9911D81E-1B66-4905-B02D-F790CA2A4BB3}"/>
    <dgm:cxn modelId="{3702B926-729B-4682-8C34-3B484BFB1354}" type="presOf" srcId="{BBFCBC51-84F2-4DD1-8963-7D08421E8698}" destId="{43831680-35A9-4B17-9454-3C635F204236}" srcOrd="0" destOrd="0" presId="urn:microsoft.com/office/officeart/2005/8/layout/venn1"/>
    <dgm:cxn modelId="{54354030-DE0B-484C-9AC5-3A0C3EEA0593}" type="presOf" srcId="{4116F8A3-786F-4379-8FBE-D3A618AA4AB7}" destId="{811E4B2E-7FA0-4F62-B2C0-A42C94CA3523}" srcOrd="0" destOrd="0" presId="urn:microsoft.com/office/officeart/2005/8/layout/venn1"/>
    <dgm:cxn modelId="{85F4B43A-692F-4FF9-B608-89515ABEC353}" type="presOf" srcId="{CDB54F91-D481-4B8B-90B6-F12A348633F4}" destId="{1C964DA5-ECAA-4810-926C-760F79621868}" srcOrd="0" destOrd="0" presId="urn:microsoft.com/office/officeart/2005/8/layout/venn1"/>
    <dgm:cxn modelId="{D9E7A576-C30A-42A4-B042-DDB2AFCEF05D}" type="presOf" srcId="{2F81B146-CFF4-4CEA-BA5D-82E9F1369702}" destId="{9A451A0F-66F0-4D86-AE6D-EEB7B36E4686}" srcOrd="0" destOrd="0" presId="urn:microsoft.com/office/officeart/2005/8/layout/venn1"/>
    <dgm:cxn modelId="{B661DB78-923B-43B4-A88A-30B0F50306D7}" type="presOf" srcId="{408AE227-6D9B-4DF7-9299-6DAF4EBF37A0}" destId="{85B21174-E75B-488B-ABFC-7012138B2051}" srcOrd="0" destOrd="0" presId="urn:microsoft.com/office/officeart/2005/8/layout/venn1"/>
    <dgm:cxn modelId="{FEC7109E-C896-4867-85E1-90BAE684B802}" srcId="{8F045454-AF59-4378-B721-1698CFA3B21B}" destId="{2F81B146-CFF4-4CEA-BA5D-82E9F1369702}" srcOrd="1" destOrd="0" parTransId="{C3EB69F7-7135-4AD0-9302-C330AD30DCFB}" sibTransId="{AE6194DD-D604-44BC-A7A7-EAC5D3DD8F41}"/>
    <dgm:cxn modelId="{3C47B1E0-4E95-4269-B372-0CA3123E5855}" srcId="{8F045454-AF59-4378-B721-1698CFA3B21B}" destId="{4116F8A3-786F-4379-8FBE-D3A618AA4AB7}" srcOrd="0" destOrd="0" parTransId="{5A26A611-80C1-4FD8-BADB-0C8F1E1836B7}" sibTransId="{676F1268-3515-4536-82D3-EA7B7F23F074}"/>
    <dgm:cxn modelId="{B08F20E1-3182-41BB-9F78-99E6F9FFE496}" srcId="{8F045454-AF59-4378-B721-1698CFA3B21B}" destId="{CDB54F91-D481-4B8B-90B6-F12A348633F4}" srcOrd="5" destOrd="0" parTransId="{7CDD6A16-F1A8-4FB1-87A5-27F101D5F8E1}" sibTransId="{B3357425-0C41-4BB4-93B5-65D18E6D64D5}"/>
    <dgm:cxn modelId="{E9CD16ED-4244-4DF8-A498-5C48EC861B1D}" type="presOf" srcId="{8F045454-AF59-4378-B721-1698CFA3B21B}" destId="{BB534671-D7B9-408E-A67C-864FCCB1216D}" srcOrd="0" destOrd="0" presId="urn:microsoft.com/office/officeart/2005/8/layout/venn1"/>
    <dgm:cxn modelId="{7DC612F3-9F34-4CD4-A24E-32FAE93139EE}" srcId="{8F045454-AF59-4378-B721-1698CFA3B21B}" destId="{408AE227-6D9B-4DF7-9299-6DAF4EBF37A0}" srcOrd="3" destOrd="0" parTransId="{06DF0C68-AE86-4BB1-9CC7-0C46D4FD1BB8}" sibTransId="{6F3D0083-DD81-4B6A-A8BA-08B85B45A0A1}"/>
    <dgm:cxn modelId="{25E44CF8-E46F-4338-9F89-9D93372B1BFF}" srcId="{8F045454-AF59-4378-B721-1698CFA3B21B}" destId="{BBFCBC51-84F2-4DD1-8963-7D08421E8698}" srcOrd="2" destOrd="0" parTransId="{BE23F924-ADC7-4B59-BD1B-F8A714B42343}" sibTransId="{42B50A11-E978-4CDF-B7FA-922FB62D9995}"/>
    <dgm:cxn modelId="{C865BECA-3CEE-4650-895E-A05B35C88CC5}" type="presParOf" srcId="{BB534671-D7B9-408E-A67C-864FCCB1216D}" destId="{DAC20B05-4619-4AB5-8780-736F0C36A83E}" srcOrd="0" destOrd="0" presId="urn:microsoft.com/office/officeart/2005/8/layout/venn1"/>
    <dgm:cxn modelId="{AD5B0E95-3F13-4559-B690-2A1011B60888}" type="presParOf" srcId="{BB534671-D7B9-408E-A67C-864FCCB1216D}" destId="{811E4B2E-7FA0-4F62-B2C0-A42C94CA3523}" srcOrd="1" destOrd="0" presId="urn:microsoft.com/office/officeart/2005/8/layout/venn1"/>
    <dgm:cxn modelId="{B117E201-8049-478E-9B94-78A01B78D531}" type="presParOf" srcId="{BB534671-D7B9-408E-A67C-864FCCB1216D}" destId="{64EC289C-7E73-4F98-9800-C1E3B6A52316}" srcOrd="2" destOrd="0" presId="urn:microsoft.com/office/officeart/2005/8/layout/venn1"/>
    <dgm:cxn modelId="{1092422A-A115-471C-ABA7-5BB6BFFE10F7}" type="presParOf" srcId="{BB534671-D7B9-408E-A67C-864FCCB1216D}" destId="{9A451A0F-66F0-4D86-AE6D-EEB7B36E4686}" srcOrd="3" destOrd="0" presId="urn:microsoft.com/office/officeart/2005/8/layout/venn1"/>
    <dgm:cxn modelId="{20857AAA-0B67-4F72-A523-CE54F4816BB9}" type="presParOf" srcId="{BB534671-D7B9-408E-A67C-864FCCB1216D}" destId="{05B1DA33-8E08-4423-A6C3-AA51BA340942}" srcOrd="4" destOrd="0" presId="urn:microsoft.com/office/officeart/2005/8/layout/venn1"/>
    <dgm:cxn modelId="{D1B30E89-8EDA-4629-8341-4FF48A80F3F0}" type="presParOf" srcId="{BB534671-D7B9-408E-A67C-864FCCB1216D}" destId="{43831680-35A9-4B17-9454-3C635F204236}" srcOrd="5" destOrd="0" presId="urn:microsoft.com/office/officeart/2005/8/layout/venn1"/>
    <dgm:cxn modelId="{B65114E4-BADD-491E-B3FA-524C3E7D50A3}" type="presParOf" srcId="{BB534671-D7B9-408E-A67C-864FCCB1216D}" destId="{A57FEEA2-55C1-4B33-A7CE-1C4EC5D432E1}" srcOrd="6" destOrd="0" presId="urn:microsoft.com/office/officeart/2005/8/layout/venn1"/>
    <dgm:cxn modelId="{2988B907-3F30-4B4F-B3F3-B1B196C2F8D9}" type="presParOf" srcId="{BB534671-D7B9-408E-A67C-864FCCB1216D}" destId="{85B21174-E75B-488B-ABFC-7012138B2051}" srcOrd="7" destOrd="0" presId="urn:microsoft.com/office/officeart/2005/8/layout/venn1"/>
    <dgm:cxn modelId="{CC3A0C4C-0C0F-4EBC-9BE4-A20A2E617992}" type="presParOf" srcId="{BB534671-D7B9-408E-A67C-864FCCB1216D}" destId="{9D8802E3-8240-4093-A9FF-936B1D801A5E}" srcOrd="8" destOrd="0" presId="urn:microsoft.com/office/officeart/2005/8/layout/venn1"/>
    <dgm:cxn modelId="{D43CC634-C11F-4DD1-BE3F-E6A31EA8DEDC}" type="presParOf" srcId="{BB534671-D7B9-408E-A67C-864FCCB1216D}" destId="{71943456-1E90-4F4D-BC01-34B7B16F544F}" srcOrd="9" destOrd="0" presId="urn:microsoft.com/office/officeart/2005/8/layout/venn1"/>
    <dgm:cxn modelId="{C5C25BB8-4DBC-463B-806B-8D252B641BFB}" type="presParOf" srcId="{BB534671-D7B9-408E-A67C-864FCCB1216D}" destId="{B6064607-7CDF-402C-B134-D465349B4321}" srcOrd="10" destOrd="0" presId="urn:microsoft.com/office/officeart/2005/8/layout/venn1"/>
    <dgm:cxn modelId="{01FAA624-61FD-4BE7-93E4-957438E85793}" type="presParOf" srcId="{BB534671-D7B9-408E-A67C-864FCCB1216D}" destId="{1C964DA5-ECAA-4810-926C-760F79621868}" srcOrd="11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3850D9-46D5-4C4B-A91B-6AB1DFE05758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85AB62A-FC7B-41F6-A165-81A9BEB4CF0B}">
      <dgm:prSet phldrT="[Text]"/>
      <dgm:spPr/>
      <dgm:t>
        <a:bodyPr/>
        <a:lstStyle/>
        <a:p>
          <a:r>
            <a:rPr lang="en-US" dirty="0"/>
            <a:t>Community</a:t>
          </a:r>
        </a:p>
      </dgm:t>
    </dgm:pt>
    <dgm:pt modelId="{2037D41C-F9E7-41E9-98E2-A3AB1A7BC28F}" type="parTrans" cxnId="{B79953FB-F16A-47B1-97F4-0E98E818CE41}">
      <dgm:prSet/>
      <dgm:spPr/>
      <dgm:t>
        <a:bodyPr/>
        <a:lstStyle/>
        <a:p>
          <a:endParaRPr lang="en-US"/>
        </a:p>
      </dgm:t>
    </dgm:pt>
    <dgm:pt modelId="{07180DF3-0385-48DA-94F6-27EA1FF31C3D}" type="sibTrans" cxnId="{B79953FB-F16A-47B1-97F4-0E98E818CE41}">
      <dgm:prSet/>
      <dgm:spPr/>
      <dgm:t>
        <a:bodyPr/>
        <a:lstStyle/>
        <a:p>
          <a:endParaRPr lang="en-US"/>
        </a:p>
      </dgm:t>
    </dgm:pt>
    <dgm:pt modelId="{83C71EA6-98CF-4745-93D3-B0673DB9DB0E}">
      <dgm:prSet phldrT="[Text]"/>
      <dgm:spPr/>
      <dgm:t>
        <a:bodyPr/>
        <a:lstStyle/>
        <a:p>
          <a:r>
            <a:rPr lang="en-US" dirty="0"/>
            <a:t>Engaging wider community in providing support &amp; encouraging reintegration </a:t>
          </a:r>
        </a:p>
      </dgm:t>
    </dgm:pt>
    <dgm:pt modelId="{0D7CD6CE-1C85-40E3-B274-A28CED07E148}" type="parTrans" cxnId="{F44FA64A-65AA-4CF6-BB5A-09A36BACAA17}">
      <dgm:prSet/>
      <dgm:spPr/>
      <dgm:t>
        <a:bodyPr/>
        <a:lstStyle/>
        <a:p>
          <a:endParaRPr lang="en-US"/>
        </a:p>
      </dgm:t>
    </dgm:pt>
    <dgm:pt modelId="{F2DAADDE-B782-4F03-B219-D73F4D96D4D1}" type="sibTrans" cxnId="{F44FA64A-65AA-4CF6-BB5A-09A36BACAA17}">
      <dgm:prSet/>
      <dgm:spPr/>
      <dgm:t>
        <a:bodyPr/>
        <a:lstStyle/>
        <a:p>
          <a:endParaRPr lang="en-US"/>
        </a:p>
      </dgm:t>
    </dgm:pt>
    <dgm:pt modelId="{E30F661B-6083-4533-9BC5-7EE818C6F2C9}">
      <dgm:prSet phldrT="[Text]"/>
      <dgm:spPr/>
      <dgm:t>
        <a:bodyPr/>
        <a:lstStyle/>
        <a:p>
          <a:r>
            <a:rPr lang="en-US" dirty="0"/>
            <a:t>Support</a:t>
          </a:r>
        </a:p>
      </dgm:t>
    </dgm:pt>
    <dgm:pt modelId="{CC5FE1B5-1DE9-4DFB-8139-8EC65C316293}" type="parTrans" cxnId="{0E26131E-ABB2-4A49-B466-B47DD4544C50}">
      <dgm:prSet/>
      <dgm:spPr/>
      <dgm:t>
        <a:bodyPr/>
        <a:lstStyle/>
        <a:p>
          <a:endParaRPr lang="en-US"/>
        </a:p>
      </dgm:t>
    </dgm:pt>
    <dgm:pt modelId="{148F46F4-87BC-4726-A04D-EC5A9ED73C5B}" type="sibTrans" cxnId="{0E26131E-ABB2-4A49-B466-B47DD4544C50}">
      <dgm:prSet/>
      <dgm:spPr/>
      <dgm:t>
        <a:bodyPr/>
        <a:lstStyle/>
        <a:p>
          <a:endParaRPr lang="en-US"/>
        </a:p>
      </dgm:t>
    </dgm:pt>
    <dgm:pt modelId="{F94D0652-05C0-4100-89E6-2B8F8E2F032D}">
      <dgm:prSet phldrT="[Text]"/>
      <dgm:spPr/>
      <dgm:t>
        <a:bodyPr/>
        <a:lstStyle/>
        <a:p>
          <a:r>
            <a:rPr lang="en-US" dirty="0"/>
            <a:t>Help to access support that individual or community has identified as a need</a:t>
          </a:r>
        </a:p>
      </dgm:t>
    </dgm:pt>
    <dgm:pt modelId="{EC5F5DE7-BD3A-4FFF-A04D-8642318C78DB}" type="parTrans" cxnId="{A5365AF3-433B-4BE2-9F2A-A7743F67A46D}">
      <dgm:prSet/>
      <dgm:spPr/>
      <dgm:t>
        <a:bodyPr/>
        <a:lstStyle/>
        <a:p>
          <a:endParaRPr lang="en-US"/>
        </a:p>
      </dgm:t>
    </dgm:pt>
    <dgm:pt modelId="{0223C0A4-12D4-4C3F-9F60-DB358657625C}" type="sibTrans" cxnId="{A5365AF3-433B-4BE2-9F2A-A7743F67A46D}">
      <dgm:prSet/>
      <dgm:spPr/>
      <dgm:t>
        <a:bodyPr/>
        <a:lstStyle/>
        <a:p>
          <a:endParaRPr lang="en-US"/>
        </a:p>
      </dgm:t>
    </dgm:pt>
    <dgm:pt modelId="{E51F6D80-776C-4B9A-A889-A729887B72CF}">
      <dgm:prSet phldrT="[Text]"/>
      <dgm:spPr/>
      <dgm:t>
        <a:bodyPr/>
        <a:lstStyle/>
        <a:p>
          <a:r>
            <a:rPr lang="en-US" dirty="0"/>
            <a:t>Deterrence</a:t>
          </a:r>
        </a:p>
      </dgm:t>
    </dgm:pt>
    <dgm:pt modelId="{F237E5EA-A638-4B18-80E5-01276F5541F9}" type="parTrans" cxnId="{5C3B639E-5558-408D-B936-407AFC35A78F}">
      <dgm:prSet/>
      <dgm:spPr/>
      <dgm:t>
        <a:bodyPr/>
        <a:lstStyle/>
        <a:p>
          <a:endParaRPr lang="en-US"/>
        </a:p>
      </dgm:t>
    </dgm:pt>
    <dgm:pt modelId="{EF6A9888-BBEB-4320-A25A-D5CE95E4283E}" type="sibTrans" cxnId="{5C3B639E-5558-408D-B936-407AFC35A78F}">
      <dgm:prSet/>
      <dgm:spPr/>
      <dgm:t>
        <a:bodyPr/>
        <a:lstStyle/>
        <a:p>
          <a:endParaRPr lang="en-US"/>
        </a:p>
      </dgm:t>
    </dgm:pt>
    <dgm:pt modelId="{EEABF982-FD92-4FEF-BFE2-EA13D5DC687E}">
      <dgm:prSet/>
      <dgm:spPr/>
      <dgm:t>
        <a:bodyPr/>
        <a:lstStyle/>
        <a:p>
          <a:r>
            <a:rPr lang="en-US" dirty="0"/>
            <a:t>Clear communication of the consequences of violence and enforcement if violence occurs </a:t>
          </a:r>
        </a:p>
      </dgm:t>
    </dgm:pt>
    <dgm:pt modelId="{28F0E8C8-402B-4F68-B260-FFA5B8F8C7B4}" type="parTrans" cxnId="{EFF81807-77A7-4141-953C-4FA04B5045BD}">
      <dgm:prSet/>
      <dgm:spPr/>
      <dgm:t>
        <a:bodyPr/>
        <a:lstStyle/>
        <a:p>
          <a:endParaRPr lang="en-US"/>
        </a:p>
      </dgm:t>
    </dgm:pt>
    <dgm:pt modelId="{75F0A1FF-1B65-4EA2-9B37-5B896153BD16}" type="sibTrans" cxnId="{EFF81807-77A7-4141-953C-4FA04B5045BD}">
      <dgm:prSet/>
      <dgm:spPr/>
      <dgm:t>
        <a:bodyPr/>
        <a:lstStyle/>
        <a:p>
          <a:endParaRPr lang="en-US"/>
        </a:p>
      </dgm:t>
    </dgm:pt>
    <dgm:pt modelId="{F621B865-BCDF-4BB4-9ED7-C6EAA9B5ADE7}">
      <dgm:prSet phldrT="[Text]"/>
      <dgm:spPr/>
      <dgm:t>
        <a:bodyPr/>
        <a:lstStyle/>
        <a:p>
          <a:r>
            <a:rPr lang="en-US" dirty="0"/>
            <a:t>Intelligence</a:t>
          </a:r>
        </a:p>
      </dgm:t>
    </dgm:pt>
    <dgm:pt modelId="{D505F67C-CE67-4C28-9591-59D68D7389EE}" type="sibTrans" cxnId="{7F378E61-771C-4213-85FD-063B52E7F271}">
      <dgm:prSet/>
      <dgm:spPr/>
      <dgm:t>
        <a:bodyPr/>
        <a:lstStyle/>
        <a:p>
          <a:endParaRPr lang="en-US"/>
        </a:p>
      </dgm:t>
    </dgm:pt>
    <dgm:pt modelId="{4900A4F9-88F7-4BAE-9B2D-7A823416A16B}" type="parTrans" cxnId="{7F378E61-771C-4213-85FD-063B52E7F271}">
      <dgm:prSet/>
      <dgm:spPr/>
      <dgm:t>
        <a:bodyPr/>
        <a:lstStyle/>
        <a:p>
          <a:endParaRPr lang="en-US"/>
        </a:p>
      </dgm:t>
    </dgm:pt>
    <dgm:pt modelId="{4A7F05CA-F397-42C1-94C2-30847F812318}">
      <dgm:prSet phldrT="[Text]"/>
      <dgm:spPr/>
      <dgm:t>
        <a:bodyPr/>
        <a:lstStyle/>
        <a:p>
          <a:r>
            <a:rPr lang="en-US" dirty="0"/>
            <a:t>Understanding the problem &amp; identifying those at risk</a:t>
          </a:r>
        </a:p>
      </dgm:t>
    </dgm:pt>
    <dgm:pt modelId="{FA36AAA1-93ED-4967-B734-C421D0BE86AA}" type="sibTrans" cxnId="{51B56312-DEDA-4363-9075-E6FF07ED0982}">
      <dgm:prSet/>
      <dgm:spPr/>
      <dgm:t>
        <a:bodyPr/>
        <a:lstStyle/>
        <a:p>
          <a:endParaRPr lang="en-US"/>
        </a:p>
      </dgm:t>
    </dgm:pt>
    <dgm:pt modelId="{EA9EDCBD-386F-4C65-BAA5-7A1DA8D47B4C}" type="parTrans" cxnId="{51B56312-DEDA-4363-9075-E6FF07ED0982}">
      <dgm:prSet/>
      <dgm:spPr/>
      <dgm:t>
        <a:bodyPr/>
        <a:lstStyle/>
        <a:p>
          <a:endParaRPr lang="en-US"/>
        </a:p>
      </dgm:t>
    </dgm:pt>
    <dgm:pt modelId="{368D0027-9696-41C0-81EB-F2E31007A4D5}" type="pres">
      <dgm:prSet presAssocID="{9B3850D9-46D5-4C4B-A91B-6AB1DFE05758}" presName="Name0" presStyleCnt="0">
        <dgm:presLayoutVars>
          <dgm:dir/>
          <dgm:resizeHandles val="exact"/>
        </dgm:presLayoutVars>
      </dgm:prSet>
      <dgm:spPr/>
    </dgm:pt>
    <dgm:pt modelId="{CBED38F6-74D4-496D-A4DA-66231096D174}" type="pres">
      <dgm:prSet presAssocID="{F621B865-BCDF-4BB4-9ED7-C6EAA9B5ADE7}" presName="node" presStyleLbl="node1" presStyleIdx="0" presStyleCnt="4">
        <dgm:presLayoutVars>
          <dgm:bulletEnabled val="1"/>
        </dgm:presLayoutVars>
      </dgm:prSet>
      <dgm:spPr/>
    </dgm:pt>
    <dgm:pt modelId="{495BFC00-FC50-4146-8AAB-7C79308BE99E}" type="pres">
      <dgm:prSet presAssocID="{D505F67C-CE67-4C28-9591-59D68D7389EE}" presName="sibTrans" presStyleCnt="0"/>
      <dgm:spPr/>
    </dgm:pt>
    <dgm:pt modelId="{405AB61F-52E4-4EF6-81BC-61618BEB116B}" type="pres">
      <dgm:prSet presAssocID="{185AB62A-FC7B-41F6-A165-81A9BEB4CF0B}" presName="node" presStyleLbl="node1" presStyleIdx="1" presStyleCnt="4">
        <dgm:presLayoutVars>
          <dgm:bulletEnabled val="1"/>
        </dgm:presLayoutVars>
      </dgm:prSet>
      <dgm:spPr/>
    </dgm:pt>
    <dgm:pt modelId="{E223EC52-03E4-499A-AAA2-44168EFD2B18}" type="pres">
      <dgm:prSet presAssocID="{07180DF3-0385-48DA-94F6-27EA1FF31C3D}" presName="sibTrans" presStyleCnt="0"/>
      <dgm:spPr/>
    </dgm:pt>
    <dgm:pt modelId="{4C4780A4-1DCC-48AF-BB92-924B151F9F78}" type="pres">
      <dgm:prSet presAssocID="{E30F661B-6083-4533-9BC5-7EE818C6F2C9}" presName="node" presStyleLbl="node1" presStyleIdx="2" presStyleCnt="4">
        <dgm:presLayoutVars>
          <dgm:bulletEnabled val="1"/>
        </dgm:presLayoutVars>
      </dgm:prSet>
      <dgm:spPr/>
    </dgm:pt>
    <dgm:pt modelId="{C1B1607A-5395-45B8-9BDA-D1E528DEE3D9}" type="pres">
      <dgm:prSet presAssocID="{148F46F4-87BC-4726-A04D-EC5A9ED73C5B}" presName="sibTrans" presStyleCnt="0"/>
      <dgm:spPr/>
    </dgm:pt>
    <dgm:pt modelId="{BD204F6F-78F9-477C-945B-FDA53DF4F507}" type="pres">
      <dgm:prSet presAssocID="{E51F6D80-776C-4B9A-A889-A729887B72CF}" presName="node" presStyleLbl="node1" presStyleIdx="3" presStyleCnt="4">
        <dgm:presLayoutVars>
          <dgm:bulletEnabled val="1"/>
        </dgm:presLayoutVars>
      </dgm:prSet>
      <dgm:spPr/>
    </dgm:pt>
  </dgm:ptLst>
  <dgm:cxnLst>
    <dgm:cxn modelId="{EFF81807-77A7-4141-953C-4FA04B5045BD}" srcId="{E51F6D80-776C-4B9A-A889-A729887B72CF}" destId="{EEABF982-FD92-4FEF-BFE2-EA13D5DC687E}" srcOrd="0" destOrd="0" parTransId="{28F0E8C8-402B-4F68-B260-FFA5B8F8C7B4}" sibTransId="{75F0A1FF-1B65-4EA2-9B37-5B896153BD16}"/>
    <dgm:cxn modelId="{CB99C309-C522-4081-A495-E7BA57423E15}" type="presOf" srcId="{EEABF982-FD92-4FEF-BFE2-EA13D5DC687E}" destId="{BD204F6F-78F9-477C-945B-FDA53DF4F507}" srcOrd="0" destOrd="1" presId="urn:microsoft.com/office/officeart/2005/8/layout/hList6"/>
    <dgm:cxn modelId="{D403230D-D0B5-4578-8655-24DAA2C39619}" type="presOf" srcId="{F94D0652-05C0-4100-89E6-2B8F8E2F032D}" destId="{4C4780A4-1DCC-48AF-BB92-924B151F9F78}" srcOrd="0" destOrd="1" presId="urn:microsoft.com/office/officeart/2005/8/layout/hList6"/>
    <dgm:cxn modelId="{51B56312-DEDA-4363-9075-E6FF07ED0982}" srcId="{F621B865-BCDF-4BB4-9ED7-C6EAA9B5ADE7}" destId="{4A7F05CA-F397-42C1-94C2-30847F812318}" srcOrd="0" destOrd="0" parTransId="{EA9EDCBD-386F-4C65-BAA5-7A1DA8D47B4C}" sibTransId="{FA36AAA1-93ED-4967-B734-C421D0BE86AA}"/>
    <dgm:cxn modelId="{0E26131E-ABB2-4A49-B466-B47DD4544C50}" srcId="{9B3850D9-46D5-4C4B-A91B-6AB1DFE05758}" destId="{E30F661B-6083-4533-9BC5-7EE818C6F2C9}" srcOrd="2" destOrd="0" parTransId="{CC5FE1B5-1DE9-4DFB-8139-8EC65C316293}" sibTransId="{148F46F4-87BC-4726-A04D-EC5A9ED73C5B}"/>
    <dgm:cxn modelId="{824E1628-7986-4AFB-8E78-3837442F2877}" type="presOf" srcId="{E51F6D80-776C-4B9A-A889-A729887B72CF}" destId="{BD204F6F-78F9-477C-945B-FDA53DF4F507}" srcOrd="0" destOrd="0" presId="urn:microsoft.com/office/officeart/2005/8/layout/hList6"/>
    <dgm:cxn modelId="{7F378E61-771C-4213-85FD-063B52E7F271}" srcId="{9B3850D9-46D5-4C4B-A91B-6AB1DFE05758}" destId="{F621B865-BCDF-4BB4-9ED7-C6EAA9B5ADE7}" srcOrd="0" destOrd="0" parTransId="{4900A4F9-88F7-4BAE-9B2D-7A823416A16B}" sibTransId="{D505F67C-CE67-4C28-9591-59D68D7389EE}"/>
    <dgm:cxn modelId="{F44FA64A-65AA-4CF6-BB5A-09A36BACAA17}" srcId="{185AB62A-FC7B-41F6-A165-81A9BEB4CF0B}" destId="{83C71EA6-98CF-4745-93D3-B0673DB9DB0E}" srcOrd="0" destOrd="0" parTransId="{0D7CD6CE-1C85-40E3-B274-A28CED07E148}" sibTransId="{F2DAADDE-B782-4F03-B219-D73F4D96D4D1}"/>
    <dgm:cxn modelId="{1F2BFA6B-68D1-4D4D-80FB-727A8A8E38B3}" type="presOf" srcId="{F621B865-BCDF-4BB4-9ED7-C6EAA9B5ADE7}" destId="{CBED38F6-74D4-496D-A4DA-66231096D174}" srcOrd="0" destOrd="0" presId="urn:microsoft.com/office/officeart/2005/8/layout/hList6"/>
    <dgm:cxn modelId="{42981A6D-046B-4951-93E0-1AAED8D9A716}" type="presOf" srcId="{185AB62A-FC7B-41F6-A165-81A9BEB4CF0B}" destId="{405AB61F-52E4-4EF6-81BC-61618BEB116B}" srcOrd="0" destOrd="0" presId="urn:microsoft.com/office/officeart/2005/8/layout/hList6"/>
    <dgm:cxn modelId="{543C6C53-C7AC-4294-8FE3-5B7115B0BAA3}" type="presOf" srcId="{E30F661B-6083-4533-9BC5-7EE818C6F2C9}" destId="{4C4780A4-1DCC-48AF-BB92-924B151F9F78}" srcOrd="0" destOrd="0" presId="urn:microsoft.com/office/officeart/2005/8/layout/hList6"/>
    <dgm:cxn modelId="{5C3B639E-5558-408D-B936-407AFC35A78F}" srcId="{9B3850D9-46D5-4C4B-A91B-6AB1DFE05758}" destId="{E51F6D80-776C-4B9A-A889-A729887B72CF}" srcOrd="3" destOrd="0" parTransId="{F237E5EA-A638-4B18-80E5-01276F5541F9}" sibTransId="{EF6A9888-BBEB-4320-A25A-D5CE95E4283E}"/>
    <dgm:cxn modelId="{A41F32EF-9CEE-442F-9CE7-C59F3386B600}" type="presOf" srcId="{4A7F05CA-F397-42C1-94C2-30847F812318}" destId="{CBED38F6-74D4-496D-A4DA-66231096D174}" srcOrd="0" destOrd="1" presId="urn:microsoft.com/office/officeart/2005/8/layout/hList6"/>
    <dgm:cxn modelId="{A5365AF3-433B-4BE2-9F2A-A7743F67A46D}" srcId="{E30F661B-6083-4533-9BC5-7EE818C6F2C9}" destId="{F94D0652-05C0-4100-89E6-2B8F8E2F032D}" srcOrd="0" destOrd="0" parTransId="{EC5F5DE7-BD3A-4FFF-A04D-8642318C78DB}" sibTransId="{0223C0A4-12D4-4C3F-9F60-DB358657625C}"/>
    <dgm:cxn modelId="{E281A5F4-EF93-4C34-9B80-AE1378E3B001}" type="presOf" srcId="{83C71EA6-98CF-4745-93D3-B0673DB9DB0E}" destId="{405AB61F-52E4-4EF6-81BC-61618BEB116B}" srcOrd="0" destOrd="1" presId="urn:microsoft.com/office/officeart/2005/8/layout/hList6"/>
    <dgm:cxn modelId="{B79953FB-F16A-47B1-97F4-0E98E818CE41}" srcId="{9B3850D9-46D5-4C4B-A91B-6AB1DFE05758}" destId="{185AB62A-FC7B-41F6-A165-81A9BEB4CF0B}" srcOrd="1" destOrd="0" parTransId="{2037D41C-F9E7-41E9-98E2-A3AB1A7BC28F}" sibTransId="{07180DF3-0385-48DA-94F6-27EA1FF31C3D}"/>
    <dgm:cxn modelId="{8D8155FC-538A-49E0-B6BF-8FDF0DF528C3}" type="presOf" srcId="{9B3850D9-46D5-4C4B-A91B-6AB1DFE05758}" destId="{368D0027-9696-41C0-81EB-F2E31007A4D5}" srcOrd="0" destOrd="0" presId="urn:microsoft.com/office/officeart/2005/8/layout/hList6"/>
    <dgm:cxn modelId="{57FD6545-A302-4EFB-B692-4FB710173755}" type="presParOf" srcId="{368D0027-9696-41C0-81EB-F2E31007A4D5}" destId="{CBED38F6-74D4-496D-A4DA-66231096D174}" srcOrd="0" destOrd="0" presId="urn:microsoft.com/office/officeart/2005/8/layout/hList6"/>
    <dgm:cxn modelId="{C8DC9C50-88CE-4DA0-ACC5-BD1DF05BF5C2}" type="presParOf" srcId="{368D0027-9696-41C0-81EB-F2E31007A4D5}" destId="{495BFC00-FC50-4146-8AAB-7C79308BE99E}" srcOrd="1" destOrd="0" presId="urn:microsoft.com/office/officeart/2005/8/layout/hList6"/>
    <dgm:cxn modelId="{576B5BB4-0061-4FCF-B2CB-B7CDED9EDFA3}" type="presParOf" srcId="{368D0027-9696-41C0-81EB-F2E31007A4D5}" destId="{405AB61F-52E4-4EF6-81BC-61618BEB116B}" srcOrd="2" destOrd="0" presId="urn:microsoft.com/office/officeart/2005/8/layout/hList6"/>
    <dgm:cxn modelId="{F4E7DBA8-68A6-4334-B0DC-C9BC47F17E7E}" type="presParOf" srcId="{368D0027-9696-41C0-81EB-F2E31007A4D5}" destId="{E223EC52-03E4-499A-AAA2-44168EFD2B18}" srcOrd="3" destOrd="0" presId="urn:microsoft.com/office/officeart/2005/8/layout/hList6"/>
    <dgm:cxn modelId="{C4DB0DEA-F817-4076-A60E-4EF976E75DF0}" type="presParOf" srcId="{368D0027-9696-41C0-81EB-F2E31007A4D5}" destId="{4C4780A4-1DCC-48AF-BB92-924B151F9F78}" srcOrd="4" destOrd="0" presId="urn:microsoft.com/office/officeart/2005/8/layout/hList6"/>
    <dgm:cxn modelId="{7653DFE9-9798-4648-B5E1-144C2E91D37A}" type="presParOf" srcId="{368D0027-9696-41C0-81EB-F2E31007A4D5}" destId="{C1B1607A-5395-45B8-9BDA-D1E528DEE3D9}" srcOrd="5" destOrd="0" presId="urn:microsoft.com/office/officeart/2005/8/layout/hList6"/>
    <dgm:cxn modelId="{60751E92-EAB4-4087-B137-047668B05F7B}" type="presParOf" srcId="{368D0027-9696-41C0-81EB-F2E31007A4D5}" destId="{BD204F6F-78F9-477C-945B-FDA53DF4F507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31A9BAB-B8A2-450E-AFCB-711A48FB5FCC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6B775304-1BE9-4E26-BDBA-B38700B46205}">
      <dgm:prSet phldrT="[Text]"/>
      <dgm:spPr/>
      <dgm:t>
        <a:bodyPr/>
        <a:lstStyle/>
        <a:p>
          <a:r>
            <a:rPr lang="en-GB" dirty="0"/>
            <a:t>Statutory</a:t>
          </a:r>
        </a:p>
      </dgm:t>
    </dgm:pt>
    <dgm:pt modelId="{467E9F4D-E5C4-4617-A12E-71BFA257B8DC}" type="parTrans" cxnId="{22D12F7D-115B-4E06-921F-AA1FD8BC9419}">
      <dgm:prSet/>
      <dgm:spPr/>
      <dgm:t>
        <a:bodyPr/>
        <a:lstStyle/>
        <a:p>
          <a:endParaRPr lang="en-GB"/>
        </a:p>
      </dgm:t>
    </dgm:pt>
    <dgm:pt modelId="{BC7DD819-38AA-44CD-9C29-189FF0297685}" type="sibTrans" cxnId="{22D12F7D-115B-4E06-921F-AA1FD8BC9419}">
      <dgm:prSet/>
      <dgm:spPr/>
      <dgm:t>
        <a:bodyPr/>
        <a:lstStyle/>
        <a:p>
          <a:endParaRPr lang="en-GB"/>
        </a:p>
      </dgm:t>
    </dgm:pt>
    <dgm:pt modelId="{073F9999-ED9E-4AA9-A1CB-1F91719E6713}">
      <dgm:prSet phldrT="[Text]"/>
      <dgm:spPr/>
      <dgm:t>
        <a:bodyPr/>
        <a:lstStyle/>
        <a:p>
          <a:r>
            <a:rPr lang="en-GB" dirty="0"/>
            <a:t>Voluntary</a:t>
          </a:r>
        </a:p>
      </dgm:t>
    </dgm:pt>
    <dgm:pt modelId="{A1E8B303-8A21-4905-832B-D7F884B3D00C}" type="parTrans" cxnId="{7F1BFCFD-FBED-419A-A05B-6A5D5BDE4108}">
      <dgm:prSet/>
      <dgm:spPr/>
      <dgm:t>
        <a:bodyPr/>
        <a:lstStyle/>
        <a:p>
          <a:endParaRPr lang="en-GB"/>
        </a:p>
      </dgm:t>
    </dgm:pt>
    <dgm:pt modelId="{577B115F-3283-4497-84E5-E3B51E6B8478}" type="sibTrans" cxnId="{7F1BFCFD-FBED-419A-A05B-6A5D5BDE4108}">
      <dgm:prSet/>
      <dgm:spPr/>
      <dgm:t>
        <a:bodyPr/>
        <a:lstStyle/>
        <a:p>
          <a:endParaRPr lang="en-GB"/>
        </a:p>
      </dgm:t>
    </dgm:pt>
    <dgm:pt modelId="{0BAE500D-6BC3-45F4-971A-A3D072B7B8FE}">
      <dgm:prSet phldrT="[Text]"/>
      <dgm:spPr/>
      <dgm:t>
        <a:bodyPr/>
        <a:lstStyle/>
        <a:p>
          <a:r>
            <a:rPr lang="en-GB" dirty="0"/>
            <a:t>Project</a:t>
          </a:r>
        </a:p>
      </dgm:t>
    </dgm:pt>
    <dgm:pt modelId="{F9BCD099-CAB1-4BF8-AACC-F69EF156ED09}" type="parTrans" cxnId="{9AF4DAA3-B5BE-4340-A0A0-DE9AB75F9978}">
      <dgm:prSet/>
      <dgm:spPr/>
      <dgm:t>
        <a:bodyPr/>
        <a:lstStyle/>
        <a:p>
          <a:endParaRPr lang="en-GB"/>
        </a:p>
      </dgm:t>
    </dgm:pt>
    <dgm:pt modelId="{6E10BA38-986E-44B9-92CE-C9B57D16C045}" type="sibTrans" cxnId="{9AF4DAA3-B5BE-4340-A0A0-DE9AB75F9978}">
      <dgm:prSet/>
      <dgm:spPr/>
      <dgm:t>
        <a:bodyPr/>
        <a:lstStyle/>
        <a:p>
          <a:endParaRPr lang="en-GB"/>
        </a:p>
      </dgm:t>
    </dgm:pt>
    <dgm:pt modelId="{027FA411-75EC-4B95-8F53-3B0591BFF6F2}">
      <dgm:prSet phldrT="[Text]"/>
      <dgm:spPr/>
      <dgm:t>
        <a:bodyPr/>
        <a:lstStyle/>
        <a:p>
          <a:r>
            <a:rPr lang="en-GB" dirty="0"/>
            <a:t>Informal</a:t>
          </a:r>
        </a:p>
      </dgm:t>
    </dgm:pt>
    <dgm:pt modelId="{5F67DE00-E3C8-4F6B-9B7B-AF9E299C43F5}" type="parTrans" cxnId="{6F0958E4-B24C-4524-892C-ED831B49059D}">
      <dgm:prSet/>
      <dgm:spPr/>
      <dgm:t>
        <a:bodyPr/>
        <a:lstStyle/>
        <a:p>
          <a:endParaRPr lang="en-GB"/>
        </a:p>
      </dgm:t>
    </dgm:pt>
    <dgm:pt modelId="{E1FFDD68-17EB-4C15-A68C-63D719E0EAC8}" type="sibTrans" cxnId="{6F0958E4-B24C-4524-892C-ED831B49059D}">
      <dgm:prSet/>
      <dgm:spPr/>
      <dgm:t>
        <a:bodyPr/>
        <a:lstStyle/>
        <a:p>
          <a:endParaRPr lang="en-GB"/>
        </a:p>
      </dgm:t>
    </dgm:pt>
    <dgm:pt modelId="{ACCC9E11-A386-4DB6-97D8-A6B152999A1E}" type="pres">
      <dgm:prSet presAssocID="{731A9BAB-B8A2-450E-AFCB-711A48FB5FCC}" presName="matrix" presStyleCnt="0">
        <dgm:presLayoutVars>
          <dgm:chMax val="1"/>
          <dgm:dir/>
          <dgm:resizeHandles val="exact"/>
        </dgm:presLayoutVars>
      </dgm:prSet>
      <dgm:spPr/>
    </dgm:pt>
    <dgm:pt modelId="{6E48372A-E2E2-4842-9E39-53435486785B}" type="pres">
      <dgm:prSet presAssocID="{731A9BAB-B8A2-450E-AFCB-711A48FB5FCC}" presName="diamond" presStyleLbl="bgShp" presStyleIdx="0" presStyleCnt="1"/>
      <dgm:spPr/>
    </dgm:pt>
    <dgm:pt modelId="{0E559DA8-F11C-4925-9A7C-020B149FA942}" type="pres">
      <dgm:prSet presAssocID="{731A9BAB-B8A2-450E-AFCB-711A48FB5FCC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FF11E81-D245-4294-956E-23D59778124A}" type="pres">
      <dgm:prSet presAssocID="{731A9BAB-B8A2-450E-AFCB-711A48FB5FCC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D99A103-3C44-4839-AFF5-61103B7415EB}" type="pres">
      <dgm:prSet presAssocID="{731A9BAB-B8A2-450E-AFCB-711A48FB5FCC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3C9C3E9-022C-44CD-8B89-3E0B9A20EDDE}" type="pres">
      <dgm:prSet presAssocID="{731A9BAB-B8A2-450E-AFCB-711A48FB5FCC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C66C7611-B355-42BF-8BEF-86E961CF09AA}" type="presOf" srcId="{073F9999-ED9E-4AA9-A1CB-1F91719E6713}" destId="{5FF11E81-D245-4294-956E-23D59778124A}" srcOrd="0" destOrd="0" presId="urn:microsoft.com/office/officeart/2005/8/layout/matrix3"/>
    <dgm:cxn modelId="{E0AE0A5F-9DB0-46A3-B1FA-7EBA93871F85}" type="presOf" srcId="{027FA411-75EC-4B95-8F53-3B0591BFF6F2}" destId="{33C9C3E9-022C-44CD-8B89-3E0B9A20EDDE}" srcOrd="0" destOrd="0" presId="urn:microsoft.com/office/officeart/2005/8/layout/matrix3"/>
    <dgm:cxn modelId="{E986DE42-1148-4FC3-9916-95DC39906586}" type="presOf" srcId="{731A9BAB-B8A2-450E-AFCB-711A48FB5FCC}" destId="{ACCC9E11-A386-4DB6-97D8-A6B152999A1E}" srcOrd="0" destOrd="0" presId="urn:microsoft.com/office/officeart/2005/8/layout/matrix3"/>
    <dgm:cxn modelId="{22D12F7D-115B-4E06-921F-AA1FD8BC9419}" srcId="{731A9BAB-B8A2-450E-AFCB-711A48FB5FCC}" destId="{6B775304-1BE9-4E26-BDBA-B38700B46205}" srcOrd="0" destOrd="0" parTransId="{467E9F4D-E5C4-4617-A12E-71BFA257B8DC}" sibTransId="{BC7DD819-38AA-44CD-9C29-189FF0297685}"/>
    <dgm:cxn modelId="{1D2E1080-9220-4182-BF48-8028DD02277B}" type="presOf" srcId="{0BAE500D-6BC3-45F4-971A-A3D072B7B8FE}" destId="{7D99A103-3C44-4839-AFF5-61103B7415EB}" srcOrd="0" destOrd="0" presId="urn:microsoft.com/office/officeart/2005/8/layout/matrix3"/>
    <dgm:cxn modelId="{4739A598-A9B2-41DD-8D2F-E8A6C8C4992D}" type="presOf" srcId="{6B775304-1BE9-4E26-BDBA-B38700B46205}" destId="{0E559DA8-F11C-4925-9A7C-020B149FA942}" srcOrd="0" destOrd="0" presId="urn:microsoft.com/office/officeart/2005/8/layout/matrix3"/>
    <dgm:cxn modelId="{9AF4DAA3-B5BE-4340-A0A0-DE9AB75F9978}" srcId="{731A9BAB-B8A2-450E-AFCB-711A48FB5FCC}" destId="{0BAE500D-6BC3-45F4-971A-A3D072B7B8FE}" srcOrd="2" destOrd="0" parTransId="{F9BCD099-CAB1-4BF8-AACC-F69EF156ED09}" sibTransId="{6E10BA38-986E-44B9-92CE-C9B57D16C045}"/>
    <dgm:cxn modelId="{6F0958E4-B24C-4524-892C-ED831B49059D}" srcId="{731A9BAB-B8A2-450E-AFCB-711A48FB5FCC}" destId="{027FA411-75EC-4B95-8F53-3B0591BFF6F2}" srcOrd="3" destOrd="0" parTransId="{5F67DE00-E3C8-4F6B-9B7B-AF9E299C43F5}" sibTransId="{E1FFDD68-17EB-4C15-A68C-63D719E0EAC8}"/>
    <dgm:cxn modelId="{7F1BFCFD-FBED-419A-A05B-6A5D5BDE4108}" srcId="{731A9BAB-B8A2-450E-AFCB-711A48FB5FCC}" destId="{073F9999-ED9E-4AA9-A1CB-1F91719E6713}" srcOrd="1" destOrd="0" parTransId="{A1E8B303-8A21-4905-832B-D7F884B3D00C}" sibTransId="{577B115F-3283-4497-84E5-E3B51E6B8478}"/>
    <dgm:cxn modelId="{94673A68-1901-4BF2-A696-A0D5ED453AFB}" type="presParOf" srcId="{ACCC9E11-A386-4DB6-97D8-A6B152999A1E}" destId="{6E48372A-E2E2-4842-9E39-53435486785B}" srcOrd="0" destOrd="0" presId="urn:microsoft.com/office/officeart/2005/8/layout/matrix3"/>
    <dgm:cxn modelId="{B9F9CEB3-C238-4D00-8626-09B7A030FE9C}" type="presParOf" srcId="{ACCC9E11-A386-4DB6-97D8-A6B152999A1E}" destId="{0E559DA8-F11C-4925-9A7C-020B149FA942}" srcOrd="1" destOrd="0" presId="urn:microsoft.com/office/officeart/2005/8/layout/matrix3"/>
    <dgm:cxn modelId="{9159E9EE-CD82-4733-8FE1-1111E46956F2}" type="presParOf" srcId="{ACCC9E11-A386-4DB6-97D8-A6B152999A1E}" destId="{5FF11E81-D245-4294-956E-23D59778124A}" srcOrd="2" destOrd="0" presId="urn:microsoft.com/office/officeart/2005/8/layout/matrix3"/>
    <dgm:cxn modelId="{FF6095F8-60C4-4109-91DE-193C4B4915C5}" type="presParOf" srcId="{ACCC9E11-A386-4DB6-97D8-A6B152999A1E}" destId="{7D99A103-3C44-4839-AFF5-61103B7415EB}" srcOrd="3" destOrd="0" presId="urn:microsoft.com/office/officeart/2005/8/layout/matrix3"/>
    <dgm:cxn modelId="{6A819006-EFED-4390-BD47-768CE8C56E9C}" type="presParOf" srcId="{ACCC9E11-A386-4DB6-97D8-A6B152999A1E}" destId="{33C9C3E9-022C-44CD-8B89-3E0B9A20EDD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6AB01F4-CBBA-4F68-8A34-9B5FED4EB74A}" type="doc">
      <dgm:prSet loTypeId="urn:microsoft.com/office/officeart/2005/8/layout/pyramid1" loCatId="pyramid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C9616A96-0F97-489E-AD69-550AC5A0DAB5}">
      <dgm:prSet phldrT="[Text]"/>
      <dgm:spPr/>
      <dgm:t>
        <a:bodyPr/>
        <a:lstStyle/>
        <a:p>
          <a:r>
            <a:rPr lang="en-GB" dirty="0"/>
            <a:t>Casework</a:t>
          </a:r>
        </a:p>
      </dgm:t>
    </dgm:pt>
    <dgm:pt modelId="{43FFA3D4-A8FB-4EB1-AEC7-714E9E7044BB}" type="parTrans" cxnId="{6B1709D0-1D6A-436A-8F32-E643A05762AF}">
      <dgm:prSet/>
      <dgm:spPr/>
      <dgm:t>
        <a:bodyPr/>
        <a:lstStyle/>
        <a:p>
          <a:endParaRPr lang="en-GB"/>
        </a:p>
      </dgm:t>
    </dgm:pt>
    <dgm:pt modelId="{63FC4D6F-24AC-4E50-8159-F78F493925E6}" type="sibTrans" cxnId="{6B1709D0-1D6A-436A-8F32-E643A05762AF}">
      <dgm:prSet/>
      <dgm:spPr/>
      <dgm:t>
        <a:bodyPr/>
        <a:lstStyle/>
        <a:p>
          <a:endParaRPr lang="en-GB"/>
        </a:p>
      </dgm:t>
    </dgm:pt>
    <dgm:pt modelId="{A7A2F7F0-03BF-4AB9-A463-89DBA779026C}">
      <dgm:prSet phldrT="[Text]"/>
      <dgm:spPr/>
      <dgm:t>
        <a:bodyPr/>
        <a:lstStyle/>
        <a:p>
          <a:r>
            <a:rPr lang="en-GB" dirty="0"/>
            <a:t>Operational</a:t>
          </a:r>
        </a:p>
      </dgm:t>
    </dgm:pt>
    <dgm:pt modelId="{0EC8A378-94AC-4798-BE75-D55DBC708D85}" type="parTrans" cxnId="{F247A622-88FB-460F-8A75-F2A4E5DF4A01}">
      <dgm:prSet/>
      <dgm:spPr/>
      <dgm:t>
        <a:bodyPr/>
        <a:lstStyle/>
        <a:p>
          <a:endParaRPr lang="en-GB"/>
        </a:p>
      </dgm:t>
    </dgm:pt>
    <dgm:pt modelId="{7F5D6938-0C40-4214-89FE-C132997EE2B6}" type="sibTrans" cxnId="{F247A622-88FB-460F-8A75-F2A4E5DF4A01}">
      <dgm:prSet/>
      <dgm:spPr/>
      <dgm:t>
        <a:bodyPr/>
        <a:lstStyle/>
        <a:p>
          <a:endParaRPr lang="en-GB"/>
        </a:p>
      </dgm:t>
    </dgm:pt>
    <dgm:pt modelId="{0F6413ED-5D38-4D29-B3D6-A09CE71246A5}">
      <dgm:prSet phldrT="[Text]"/>
      <dgm:spPr/>
      <dgm:t>
        <a:bodyPr/>
        <a:lstStyle/>
        <a:p>
          <a:r>
            <a:rPr lang="en-GB" dirty="0"/>
            <a:t>Tactical</a:t>
          </a:r>
        </a:p>
      </dgm:t>
    </dgm:pt>
    <dgm:pt modelId="{21AC6163-AA92-4C37-96E7-99AB4935C4A3}" type="parTrans" cxnId="{E6C90FF6-1C88-436A-AE6B-1203244B85C7}">
      <dgm:prSet/>
      <dgm:spPr/>
      <dgm:t>
        <a:bodyPr/>
        <a:lstStyle/>
        <a:p>
          <a:endParaRPr lang="en-GB"/>
        </a:p>
      </dgm:t>
    </dgm:pt>
    <dgm:pt modelId="{7A77AB31-AAED-4E47-87E9-ACDA55A7CCAB}" type="sibTrans" cxnId="{E6C90FF6-1C88-436A-AE6B-1203244B85C7}">
      <dgm:prSet/>
      <dgm:spPr/>
      <dgm:t>
        <a:bodyPr/>
        <a:lstStyle/>
        <a:p>
          <a:endParaRPr lang="en-GB"/>
        </a:p>
      </dgm:t>
    </dgm:pt>
    <dgm:pt modelId="{6825FB88-1912-46D6-BDEE-DF2281A66D08}">
      <dgm:prSet phldrT="[Text]"/>
      <dgm:spPr/>
      <dgm:t>
        <a:bodyPr/>
        <a:lstStyle/>
        <a:p>
          <a:r>
            <a:rPr lang="en-GB" dirty="0"/>
            <a:t>Strategic</a:t>
          </a:r>
        </a:p>
      </dgm:t>
    </dgm:pt>
    <dgm:pt modelId="{241E0F63-6937-4B7D-9434-AFA2F7F0A1AB}" type="parTrans" cxnId="{F6F85640-ECC7-4E2C-905D-410872156C13}">
      <dgm:prSet/>
      <dgm:spPr/>
      <dgm:t>
        <a:bodyPr/>
        <a:lstStyle/>
        <a:p>
          <a:endParaRPr lang="en-GB"/>
        </a:p>
      </dgm:t>
    </dgm:pt>
    <dgm:pt modelId="{C8DAEF2B-DF1A-4E06-81A1-0BB1297393E1}" type="sibTrans" cxnId="{F6F85640-ECC7-4E2C-905D-410872156C13}">
      <dgm:prSet/>
      <dgm:spPr/>
      <dgm:t>
        <a:bodyPr/>
        <a:lstStyle/>
        <a:p>
          <a:endParaRPr lang="en-GB"/>
        </a:p>
      </dgm:t>
    </dgm:pt>
    <dgm:pt modelId="{FEB4451B-E32E-4830-89EF-8E893443EFC3}">
      <dgm:prSet phldrT="[Text]"/>
      <dgm:spPr/>
      <dgm:t>
        <a:bodyPr/>
        <a:lstStyle/>
        <a:p>
          <a:r>
            <a:rPr lang="en-GB" dirty="0"/>
            <a:t>Infrastructure</a:t>
          </a:r>
        </a:p>
      </dgm:t>
    </dgm:pt>
    <dgm:pt modelId="{FDFDD55A-E86C-4916-B21C-CE85DCDF650A}" type="parTrans" cxnId="{1BB44BD2-396A-493E-9D14-D86809BC87D4}">
      <dgm:prSet/>
      <dgm:spPr/>
      <dgm:t>
        <a:bodyPr/>
        <a:lstStyle/>
        <a:p>
          <a:endParaRPr lang="en-GB"/>
        </a:p>
      </dgm:t>
    </dgm:pt>
    <dgm:pt modelId="{14B2579E-D054-4FA5-A7EF-8D0F162C2100}" type="sibTrans" cxnId="{1BB44BD2-396A-493E-9D14-D86809BC87D4}">
      <dgm:prSet/>
      <dgm:spPr/>
      <dgm:t>
        <a:bodyPr/>
        <a:lstStyle/>
        <a:p>
          <a:endParaRPr lang="en-GB"/>
        </a:p>
      </dgm:t>
    </dgm:pt>
    <dgm:pt modelId="{4E6B3EA8-B2F4-4296-91E3-DB0B09B4887A}">
      <dgm:prSet phldrT="[Text]"/>
      <dgm:spPr/>
      <dgm:t>
        <a:bodyPr/>
        <a:lstStyle/>
        <a:p>
          <a:r>
            <a:rPr lang="en-GB" dirty="0"/>
            <a:t>Case Conference</a:t>
          </a:r>
        </a:p>
      </dgm:t>
    </dgm:pt>
    <dgm:pt modelId="{27DEB9AD-C4F3-4040-82BA-1B14059C3E81}" type="parTrans" cxnId="{1EBB044E-B0C6-41CB-B21E-F74370FE74F5}">
      <dgm:prSet/>
      <dgm:spPr/>
    </dgm:pt>
    <dgm:pt modelId="{19CE5744-0EBD-4F60-BD0A-B295E25D9F39}" type="sibTrans" cxnId="{1EBB044E-B0C6-41CB-B21E-F74370FE74F5}">
      <dgm:prSet/>
      <dgm:spPr/>
    </dgm:pt>
    <dgm:pt modelId="{D7FACBD3-DF7A-4E79-AB43-48F5DFB1A289}">
      <dgm:prSet phldrT="[Text]"/>
      <dgm:spPr/>
      <dgm:t>
        <a:bodyPr/>
        <a:lstStyle/>
        <a:p>
          <a:r>
            <a:rPr lang="en-GB" dirty="0"/>
            <a:t>CCE Panel</a:t>
          </a:r>
        </a:p>
      </dgm:t>
    </dgm:pt>
    <dgm:pt modelId="{F2AA0874-AD63-48B8-8390-DFE0D6BC8570}" type="parTrans" cxnId="{9E24A1B2-9268-4F07-BE5D-8F1BC6917104}">
      <dgm:prSet/>
      <dgm:spPr/>
    </dgm:pt>
    <dgm:pt modelId="{0023B7FD-3D8E-43C1-828C-F26FDC52BA2A}" type="sibTrans" cxnId="{9E24A1B2-9268-4F07-BE5D-8F1BC6917104}">
      <dgm:prSet/>
      <dgm:spPr/>
    </dgm:pt>
    <dgm:pt modelId="{012CB863-374A-44F8-A3A2-656C241B754C}">
      <dgm:prSet phldrT="[Text]"/>
      <dgm:spPr/>
      <dgm:t>
        <a:bodyPr/>
        <a:lstStyle/>
        <a:p>
          <a:r>
            <a:rPr lang="en-GB" dirty="0"/>
            <a:t>Safeguarding Board</a:t>
          </a:r>
        </a:p>
      </dgm:t>
    </dgm:pt>
    <dgm:pt modelId="{DCCAB3A1-B5A6-4B44-A0F0-FEBC080ECE16}" type="parTrans" cxnId="{C5A36483-7DA5-4D6B-A239-2FC30FB37AC0}">
      <dgm:prSet/>
      <dgm:spPr/>
    </dgm:pt>
    <dgm:pt modelId="{77E386F3-B70B-46DC-9338-DC6DAE122147}" type="sibTrans" cxnId="{C5A36483-7DA5-4D6B-A239-2FC30FB37AC0}">
      <dgm:prSet/>
      <dgm:spPr/>
    </dgm:pt>
    <dgm:pt modelId="{DFF4341C-4E37-439B-830C-EA673995AD2A}">
      <dgm:prSet phldrT="[Text]"/>
      <dgm:spPr/>
      <dgm:t>
        <a:bodyPr/>
        <a:lstStyle/>
        <a:p>
          <a:r>
            <a:rPr lang="en-GB" dirty="0"/>
            <a:t>Shared services</a:t>
          </a:r>
        </a:p>
      </dgm:t>
    </dgm:pt>
    <dgm:pt modelId="{566D257B-CBEA-4E4B-86BC-A66FC81A83F7}" type="parTrans" cxnId="{46D27AC9-96C6-460D-9B42-821EB8DFE7A0}">
      <dgm:prSet/>
      <dgm:spPr/>
    </dgm:pt>
    <dgm:pt modelId="{FCE947D5-CFB3-434D-83EF-9296A80796A8}" type="sibTrans" cxnId="{46D27AC9-96C6-460D-9B42-821EB8DFE7A0}">
      <dgm:prSet/>
      <dgm:spPr/>
    </dgm:pt>
    <dgm:pt modelId="{F6FB8ED4-0A5C-4C27-8EF1-3353B9B29EA7}" type="pres">
      <dgm:prSet presAssocID="{66AB01F4-CBBA-4F68-8A34-9B5FED4EB74A}" presName="Name0" presStyleCnt="0">
        <dgm:presLayoutVars>
          <dgm:dir/>
          <dgm:animLvl val="lvl"/>
          <dgm:resizeHandles val="exact"/>
        </dgm:presLayoutVars>
      </dgm:prSet>
      <dgm:spPr/>
    </dgm:pt>
    <dgm:pt modelId="{E704684A-54B0-4512-9452-8409C2680037}" type="pres">
      <dgm:prSet presAssocID="{C9616A96-0F97-489E-AD69-550AC5A0DAB5}" presName="Name8" presStyleCnt="0"/>
      <dgm:spPr/>
    </dgm:pt>
    <dgm:pt modelId="{EEE0F3A3-482D-4C6C-B1D9-7A5CF9599053}" type="pres">
      <dgm:prSet presAssocID="{C9616A96-0F97-489E-AD69-550AC5A0DAB5}" presName="level" presStyleLbl="node1" presStyleIdx="0" presStyleCnt="5">
        <dgm:presLayoutVars>
          <dgm:chMax val="1"/>
          <dgm:bulletEnabled val="1"/>
        </dgm:presLayoutVars>
      </dgm:prSet>
      <dgm:spPr/>
    </dgm:pt>
    <dgm:pt modelId="{8D70CB02-21B3-4F59-B321-BAB29B97E9AC}" type="pres">
      <dgm:prSet presAssocID="{C9616A96-0F97-489E-AD69-550AC5A0DAB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2D95380-708C-4C67-9B13-8B804E8B23A4}" type="pres">
      <dgm:prSet presAssocID="{A7A2F7F0-03BF-4AB9-A463-89DBA779026C}" presName="Name8" presStyleCnt="0"/>
      <dgm:spPr/>
    </dgm:pt>
    <dgm:pt modelId="{85A1954A-A860-4CB2-A502-9638EC7D08DE}" type="pres">
      <dgm:prSet presAssocID="{A7A2F7F0-03BF-4AB9-A463-89DBA779026C}" presName="acctBkgd" presStyleLbl="alignAcc1" presStyleIdx="0" presStyleCnt="4"/>
      <dgm:spPr/>
    </dgm:pt>
    <dgm:pt modelId="{D6C3A907-3E02-4987-8DD7-A03E4C02E1A1}" type="pres">
      <dgm:prSet presAssocID="{A7A2F7F0-03BF-4AB9-A463-89DBA779026C}" presName="acctTx" presStyleLbl="alignAcc1" presStyleIdx="0" presStyleCnt="4">
        <dgm:presLayoutVars>
          <dgm:bulletEnabled val="1"/>
        </dgm:presLayoutVars>
      </dgm:prSet>
      <dgm:spPr/>
    </dgm:pt>
    <dgm:pt modelId="{FBAFADAE-8ABB-455A-948F-DC575A268892}" type="pres">
      <dgm:prSet presAssocID="{A7A2F7F0-03BF-4AB9-A463-89DBA779026C}" presName="level" presStyleLbl="node1" presStyleIdx="1" presStyleCnt="5">
        <dgm:presLayoutVars>
          <dgm:chMax val="1"/>
          <dgm:bulletEnabled val="1"/>
        </dgm:presLayoutVars>
      </dgm:prSet>
      <dgm:spPr/>
    </dgm:pt>
    <dgm:pt modelId="{D5CC9B38-4189-4280-B7D1-0C8BE5F0A979}" type="pres">
      <dgm:prSet presAssocID="{A7A2F7F0-03BF-4AB9-A463-89DBA779026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57F8F18-E6FE-48B8-AEEC-F164FF7C6210}" type="pres">
      <dgm:prSet presAssocID="{0F6413ED-5D38-4D29-B3D6-A09CE71246A5}" presName="Name8" presStyleCnt="0"/>
      <dgm:spPr/>
    </dgm:pt>
    <dgm:pt modelId="{029C2A81-0ABA-4DF8-9E36-8530E345DC52}" type="pres">
      <dgm:prSet presAssocID="{0F6413ED-5D38-4D29-B3D6-A09CE71246A5}" presName="acctBkgd" presStyleLbl="alignAcc1" presStyleIdx="1" presStyleCnt="4"/>
      <dgm:spPr/>
    </dgm:pt>
    <dgm:pt modelId="{D0A3C587-6113-4AA7-BED0-5267E9F8F548}" type="pres">
      <dgm:prSet presAssocID="{0F6413ED-5D38-4D29-B3D6-A09CE71246A5}" presName="acctTx" presStyleLbl="alignAcc1" presStyleIdx="1" presStyleCnt="4">
        <dgm:presLayoutVars>
          <dgm:bulletEnabled val="1"/>
        </dgm:presLayoutVars>
      </dgm:prSet>
      <dgm:spPr/>
    </dgm:pt>
    <dgm:pt modelId="{5D69A6EF-3F96-4BBD-AE8D-F040F404782D}" type="pres">
      <dgm:prSet presAssocID="{0F6413ED-5D38-4D29-B3D6-A09CE71246A5}" presName="level" presStyleLbl="node1" presStyleIdx="2" presStyleCnt="5">
        <dgm:presLayoutVars>
          <dgm:chMax val="1"/>
          <dgm:bulletEnabled val="1"/>
        </dgm:presLayoutVars>
      </dgm:prSet>
      <dgm:spPr/>
    </dgm:pt>
    <dgm:pt modelId="{038CA3D5-DC31-4ADC-8C3C-08E9BE6E3781}" type="pres">
      <dgm:prSet presAssocID="{0F6413ED-5D38-4D29-B3D6-A09CE71246A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A0C384B-873B-481B-B0AA-BD1C207685D2}" type="pres">
      <dgm:prSet presAssocID="{6825FB88-1912-46D6-BDEE-DF2281A66D08}" presName="Name8" presStyleCnt="0"/>
      <dgm:spPr/>
    </dgm:pt>
    <dgm:pt modelId="{DC728C11-0B63-4344-AF3F-D5423307A20B}" type="pres">
      <dgm:prSet presAssocID="{6825FB88-1912-46D6-BDEE-DF2281A66D08}" presName="acctBkgd" presStyleLbl="alignAcc1" presStyleIdx="2" presStyleCnt="4"/>
      <dgm:spPr/>
    </dgm:pt>
    <dgm:pt modelId="{EDF3C31E-FEDF-49EE-B45B-AF62DF6BE494}" type="pres">
      <dgm:prSet presAssocID="{6825FB88-1912-46D6-BDEE-DF2281A66D08}" presName="acctTx" presStyleLbl="alignAcc1" presStyleIdx="2" presStyleCnt="4">
        <dgm:presLayoutVars>
          <dgm:bulletEnabled val="1"/>
        </dgm:presLayoutVars>
      </dgm:prSet>
      <dgm:spPr/>
    </dgm:pt>
    <dgm:pt modelId="{79FB71D1-9883-4B63-AFF7-412928B858CF}" type="pres">
      <dgm:prSet presAssocID="{6825FB88-1912-46D6-BDEE-DF2281A66D08}" presName="level" presStyleLbl="node1" presStyleIdx="3" presStyleCnt="5">
        <dgm:presLayoutVars>
          <dgm:chMax val="1"/>
          <dgm:bulletEnabled val="1"/>
        </dgm:presLayoutVars>
      </dgm:prSet>
      <dgm:spPr/>
    </dgm:pt>
    <dgm:pt modelId="{992570A8-465B-48A3-BF67-082F44CB8713}" type="pres">
      <dgm:prSet presAssocID="{6825FB88-1912-46D6-BDEE-DF2281A66D0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CF00DC6-C7F4-450B-86B1-EB591396190A}" type="pres">
      <dgm:prSet presAssocID="{FEB4451B-E32E-4830-89EF-8E893443EFC3}" presName="Name8" presStyleCnt="0"/>
      <dgm:spPr/>
    </dgm:pt>
    <dgm:pt modelId="{A880F9FD-27B6-4BB1-B2F1-82A509B7B09B}" type="pres">
      <dgm:prSet presAssocID="{FEB4451B-E32E-4830-89EF-8E893443EFC3}" presName="acctBkgd" presStyleLbl="alignAcc1" presStyleIdx="3" presStyleCnt="4"/>
      <dgm:spPr/>
    </dgm:pt>
    <dgm:pt modelId="{6E87B0D3-D31B-46A5-BD48-E86D8392B07E}" type="pres">
      <dgm:prSet presAssocID="{FEB4451B-E32E-4830-89EF-8E893443EFC3}" presName="acctTx" presStyleLbl="alignAcc1" presStyleIdx="3" presStyleCnt="4">
        <dgm:presLayoutVars>
          <dgm:bulletEnabled val="1"/>
        </dgm:presLayoutVars>
      </dgm:prSet>
      <dgm:spPr/>
    </dgm:pt>
    <dgm:pt modelId="{0B48337E-2303-4352-A48D-FD835DC22A45}" type="pres">
      <dgm:prSet presAssocID="{FEB4451B-E32E-4830-89EF-8E893443EFC3}" presName="level" presStyleLbl="node1" presStyleIdx="4" presStyleCnt="5">
        <dgm:presLayoutVars>
          <dgm:chMax val="1"/>
          <dgm:bulletEnabled val="1"/>
        </dgm:presLayoutVars>
      </dgm:prSet>
      <dgm:spPr/>
    </dgm:pt>
    <dgm:pt modelId="{62148248-5C61-4BB0-8433-43CFA386668C}" type="pres">
      <dgm:prSet presAssocID="{FEB4451B-E32E-4830-89EF-8E893443EFC3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3CB74201-E634-428E-B453-A84659141A7D}" type="presOf" srcId="{6825FB88-1912-46D6-BDEE-DF2281A66D08}" destId="{992570A8-465B-48A3-BF67-082F44CB8713}" srcOrd="1" destOrd="0" presId="urn:microsoft.com/office/officeart/2005/8/layout/pyramid1"/>
    <dgm:cxn modelId="{F247A622-88FB-460F-8A75-F2A4E5DF4A01}" srcId="{66AB01F4-CBBA-4F68-8A34-9B5FED4EB74A}" destId="{A7A2F7F0-03BF-4AB9-A463-89DBA779026C}" srcOrd="1" destOrd="0" parTransId="{0EC8A378-94AC-4798-BE75-D55DBC708D85}" sibTransId="{7F5D6938-0C40-4214-89FE-C132997EE2B6}"/>
    <dgm:cxn modelId="{1B7DEB27-4DBA-45C8-ADA8-E3ACC2A265AA}" type="presOf" srcId="{6825FB88-1912-46D6-BDEE-DF2281A66D08}" destId="{79FB71D1-9883-4B63-AFF7-412928B858CF}" srcOrd="0" destOrd="0" presId="urn:microsoft.com/office/officeart/2005/8/layout/pyramid1"/>
    <dgm:cxn modelId="{22C1DD2A-E169-483D-B185-54B5E54D70C2}" type="presOf" srcId="{D7FACBD3-DF7A-4E79-AB43-48F5DFB1A289}" destId="{029C2A81-0ABA-4DF8-9E36-8530E345DC52}" srcOrd="0" destOrd="0" presId="urn:microsoft.com/office/officeart/2005/8/layout/pyramid1"/>
    <dgm:cxn modelId="{D9E3EC34-979D-4F1B-9933-F97E54C044A7}" type="presOf" srcId="{A7A2F7F0-03BF-4AB9-A463-89DBA779026C}" destId="{FBAFADAE-8ABB-455A-948F-DC575A268892}" srcOrd="0" destOrd="0" presId="urn:microsoft.com/office/officeart/2005/8/layout/pyramid1"/>
    <dgm:cxn modelId="{F6F85640-ECC7-4E2C-905D-410872156C13}" srcId="{66AB01F4-CBBA-4F68-8A34-9B5FED4EB74A}" destId="{6825FB88-1912-46D6-BDEE-DF2281A66D08}" srcOrd="3" destOrd="0" parTransId="{241E0F63-6937-4B7D-9434-AFA2F7F0A1AB}" sibTransId="{C8DAEF2B-DF1A-4E06-81A1-0BB1297393E1}"/>
    <dgm:cxn modelId="{340BAA41-8D65-4DDC-8F8A-309DD5C4C3B4}" type="presOf" srcId="{012CB863-374A-44F8-A3A2-656C241B754C}" destId="{DC728C11-0B63-4344-AF3F-D5423307A20B}" srcOrd="0" destOrd="0" presId="urn:microsoft.com/office/officeart/2005/8/layout/pyramid1"/>
    <dgm:cxn modelId="{1EBB044E-B0C6-41CB-B21E-F74370FE74F5}" srcId="{A7A2F7F0-03BF-4AB9-A463-89DBA779026C}" destId="{4E6B3EA8-B2F4-4296-91E3-DB0B09B4887A}" srcOrd="0" destOrd="0" parTransId="{27DEB9AD-C4F3-4040-82BA-1B14059C3E81}" sibTransId="{19CE5744-0EBD-4F60-BD0A-B295E25D9F39}"/>
    <dgm:cxn modelId="{9689F74F-016A-4CEC-81D5-221DA1E53089}" type="presOf" srcId="{4E6B3EA8-B2F4-4296-91E3-DB0B09B4887A}" destId="{85A1954A-A860-4CB2-A502-9638EC7D08DE}" srcOrd="0" destOrd="0" presId="urn:microsoft.com/office/officeart/2005/8/layout/pyramid1"/>
    <dgm:cxn modelId="{4EEA3E58-45C7-4C8E-81E0-ABDD18FEFE13}" type="presOf" srcId="{4E6B3EA8-B2F4-4296-91E3-DB0B09B4887A}" destId="{D6C3A907-3E02-4987-8DD7-A03E4C02E1A1}" srcOrd="1" destOrd="0" presId="urn:microsoft.com/office/officeart/2005/8/layout/pyramid1"/>
    <dgm:cxn modelId="{C5A36483-7DA5-4D6B-A239-2FC30FB37AC0}" srcId="{6825FB88-1912-46D6-BDEE-DF2281A66D08}" destId="{012CB863-374A-44F8-A3A2-656C241B754C}" srcOrd="0" destOrd="0" parTransId="{DCCAB3A1-B5A6-4B44-A0F0-FEBC080ECE16}" sibTransId="{77E386F3-B70B-46DC-9338-DC6DAE122147}"/>
    <dgm:cxn modelId="{CE223B99-AB69-4916-B892-634DB5728498}" type="presOf" srcId="{C9616A96-0F97-489E-AD69-550AC5A0DAB5}" destId="{8D70CB02-21B3-4F59-B321-BAB29B97E9AC}" srcOrd="1" destOrd="0" presId="urn:microsoft.com/office/officeart/2005/8/layout/pyramid1"/>
    <dgm:cxn modelId="{256C4BA2-A9B4-444B-8E30-608BBB33A2E2}" type="presOf" srcId="{C9616A96-0F97-489E-AD69-550AC5A0DAB5}" destId="{EEE0F3A3-482D-4C6C-B1D9-7A5CF9599053}" srcOrd="0" destOrd="0" presId="urn:microsoft.com/office/officeart/2005/8/layout/pyramid1"/>
    <dgm:cxn modelId="{0E3E77AB-57E9-4EC9-91A8-A9E0E1E677D6}" type="presOf" srcId="{012CB863-374A-44F8-A3A2-656C241B754C}" destId="{EDF3C31E-FEDF-49EE-B45B-AF62DF6BE494}" srcOrd="1" destOrd="0" presId="urn:microsoft.com/office/officeart/2005/8/layout/pyramid1"/>
    <dgm:cxn modelId="{55BCE2AD-B1E6-474D-AD7E-F91DABE5B2ED}" type="presOf" srcId="{FEB4451B-E32E-4830-89EF-8E893443EFC3}" destId="{0B48337E-2303-4352-A48D-FD835DC22A45}" srcOrd="0" destOrd="0" presId="urn:microsoft.com/office/officeart/2005/8/layout/pyramid1"/>
    <dgm:cxn modelId="{9E24A1B2-9268-4F07-BE5D-8F1BC6917104}" srcId="{0F6413ED-5D38-4D29-B3D6-A09CE71246A5}" destId="{D7FACBD3-DF7A-4E79-AB43-48F5DFB1A289}" srcOrd="0" destOrd="0" parTransId="{F2AA0874-AD63-48B8-8390-DFE0D6BC8570}" sibTransId="{0023B7FD-3D8E-43C1-828C-F26FDC52BA2A}"/>
    <dgm:cxn modelId="{738735C2-F2AC-435A-94CF-5AE0A7BB1E7B}" type="presOf" srcId="{0F6413ED-5D38-4D29-B3D6-A09CE71246A5}" destId="{038CA3D5-DC31-4ADC-8C3C-08E9BE6E3781}" srcOrd="1" destOrd="0" presId="urn:microsoft.com/office/officeart/2005/8/layout/pyramid1"/>
    <dgm:cxn modelId="{D8227AC9-5ABA-4AFB-B85E-7BB2CF2025B9}" type="presOf" srcId="{D7FACBD3-DF7A-4E79-AB43-48F5DFB1A289}" destId="{D0A3C587-6113-4AA7-BED0-5267E9F8F548}" srcOrd="1" destOrd="0" presId="urn:microsoft.com/office/officeart/2005/8/layout/pyramid1"/>
    <dgm:cxn modelId="{46D27AC9-96C6-460D-9B42-821EB8DFE7A0}" srcId="{FEB4451B-E32E-4830-89EF-8E893443EFC3}" destId="{DFF4341C-4E37-439B-830C-EA673995AD2A}" srcOrd="0" destOrd="0" parTransId="{566D257B-CBEA-4E4B-86BC-A66FC81A83F7}" sibTransId="{FCE947D5-CFB3-434D-83EF-9296A80796A8}"/>
    <dgm:cxn modelId="{E1AACDCC-9686-4393-81C3-96905911732F}" type="presOf" srcId="{66AB01F4-CBBA-4F68-8A34-9B5FED4EB74A}" destId="{F6FB8ED4-0A5C-4C27-8EF1-3353B9B29EA7}" srcOrd="0" destOrd="0" presId="urn:microsoft.com/office/officeart/2005/8/layout/pyramid1"/>
    <dgm:cxn modelId="{6B1709D0-1D6A-436A-8F32-E643A05762AF}" srcId="{66AB01F4-CBBA-4F68-8A34-9B5FED4EB74A}" destId="{C9616A96-0F97-489E-AD69-550AC5A0DAB5}" srcOrd="0" destOrd="0" parTransId="{43FFA3D4-A8FB-4EB1-AEC7-714E9E7044BB}" sibTransId="{63FC4D6F-24AC-4E50-8159-F78F493925E6}"/>
    <dgm:cxn modelId="{1BB44BD2-396A-493E-9D14-D86809BC87D4}" srcId="{66AB01F4-CBBA-4F68-8A34-9B5FED4EB74A}" destId="{FEB4451B-E32E-4830-89EF-8E893443EFC3}" srcOrd="4" destOrd="0" parTransId="{FDFDD55A-E86C-4916-B21C-CE85DCDF650A}" sibTransId="{14B2579E-D054-4FA5-A7EF-8D0F162C2100}"/>
    <dgm:cxn modelId="{D983F3D3-583C-4700-A859-C58044385006}" type="presOf" srcId="{A7A2F7F0-03BF-4AB9-A463-89DBA779026C}" destId="{D5CC9B38-4189-4280-B7D1-0C8BE5F0A979}" srcOrd="1" destOrd="0" presId="urn:microsoft.com/office/officeart/2005/8/layout/pyramid1"/>
    <dgm:cxn modelId="{3E19AED4-F2D3-469F-9356-316E9FEBB62B}" type="presOf" srcId="{DFF4341C-4E37-439B-830C-EA673995AD2A}" destId="{6E87B0D3-D31B-46A5-BD48-E86D8392B07E}" srcOrd="1" destOrd="0" presId="urn:microsoft.com/office/officeart/2005/8/layout/pyramid1"/>
    <dgm:cxn modelId="{43FBF7D8-C0E2-4043-A1B3-14DDF99BE19D}" type="presOf" srcId="{0F6413ED-5D38-4D29-B3D6-A09CE71246A5}" destId="{5D69A6EF-3F96-4BBD-AE8D-F040F404782D}" srcOrd="0" destOrd="0" presId="urn:microsoft.com/office/officeart/2005/8/layout/pyramid1"/>
    <dgm:cxn modelId="{3B3EC1DF-428F-4B92-B3D9-B792D62C3B7F}" type="presOf" srcId="{FEB4451B-E32E-4830-89EF-8E893443EFC3}" destId="{62148248-5C61-4BB0-8433-43CFA386668C}" srcOrd="1" destOrd="0" presId="urn:microsoft.com/office/officeart/2005/8/layout/pyramid1"/>
    <dgm:cxn modelId="{E6C90FF6-1C88-436A-AE6B-1203244B85C7}" srcId="{66AB01F4-CBBA-4F68-8A34-9B5FED4EB74A}" destId="{0F6413ED-5D38-4D29-B3D6-A09CE71246A5}" srcOrd="2" destOrd="0" parTransId="{21AC6163-AA92-4C37-96E7-99AB4935C4A3}" sibTransId="{7A77AB31-AAED-4E47-87E9-ACDA55A7CCAB}"/>
    <dgm:cxn modelId="{97E4FDFF-7372-4050-8898-D6C7A1651121}" type="presOf" srcId="{DFF4341C-4E37-439B-830C-EA673995AD2A}" destId="{A880F9FD-27B6-4BB1-B2F1-82A509B7B09B}" srcOrd="0" destOrd="0" presId="urn:microsoft.com/office/officeart/2005/8/layout/pyramid1"/>
    <dgm:cxn modelId="{78414F57-2398-4F08-85B6-55C8556A2026}" type="presParOf" srcId="{F6FB8ED4-0A5C-4C27-8EF1-3353B9B29EA7}" destId="{E704684A-54B0-4512-9452-8409C2680037}" srcOrd="0" destOrd="0" presId="urn:microsoft.com/office/officeart/2005/8/layout/pyramid1"/>
    <dgm:cxn modelId="{198EAD99-D63A-4D08-965A-729D923986D3}" type="presParOf" srcId="{E704684A-54B0-4512-9452-8409C2680037}" destId="{EEE0F3A3-482D-4C6C-B1D9-7A5CF9599053}" srcOrd="0" destOrd="0" presId="urn:microsoft.com/office/officeart/2005/8/layout/pyramid1"/>
    <dgm:cxn modelId="{33D40E96-52C6-45FC-9CFF-117195B43F94}" type="presParOf" srcId="{E704684A-54B0-4512-9452-8409C2680037}" destId="{8D70CB02-21B3-4F59-B321-BAB29B97E9AC}" srcOrd="1" destOrd="0" presId="urn:microsoft.com/office/officeart/2005/8/layout/pyramid1"/>
    <dgm:cxn modelId="{556F3225-75C2-4202-A4E4-51F541001600}" type="presParOf" srcId="{F6FB8ED4-0A5C-4C27-8EF1-3353B9B29EA7}" destId="{A2D95380-708C-4C67-9B13-8B804E8B23A4}" srcOrd="1" destOrd="0" presId="urn:microsoft.com/office/officeart/2005/8/layout/pyramid1"/>
    <dgm:cxn modelId="{5384E51D-CAC1-4004-9669-A827166BC87B}" type="presParOf" srcId="{A2D95380-708C-4C67-9B13-8B804E8B23A4}" destId="{85A1954A-A860-4CB2-A502-9638EC7D08DE}" srcOrd="0" destOrd="0" presId="urn:microsoft.com/office/officeart/2005/8/layout/pyramid1"/>
    <dgm:cxn modelId="{25ACE930-6B72-43FD-8F0B-073D9D75EF90}" type="presParOf" srcId="{A2D95380-708C-4C67-9B13-8B804E8B23A4}" destId="{D6C3A907-3E02-4987-8DD7-A03E4C02E1A1}" srcOrd="1" destOrd="0" presId="urn:microsoft.com/office/officeart/2005/8/layout/pyramid1"/>
    <dgm:cxn modelId="{CAF15FA6-A77A-42CB-ACDE-0EFA194A480F}" type="presParOf" srcId="{A2D95380-708C-4C67-9B13-8B804E8B23A4}" destId="{FBAFADAE-8ABB-455A-948F-DC575A268892}" srcOrd="2" destOrd="0" presId="urn:microsoft.com/office/officeart/2005/8/layout/pyramid1"/>
    <dgm:cxn modelId="{9D7BBC89-B04A-4B1D-8650-A2464540B8D7}" type="presParOf" srcId="{A2D95380-708C-4C67-9B13-8B804E8B23A4}" destId="{D5CC9B38-4189-4280-B7D1-0C8BE5F0A979}" srcOrd="3" destOrd="0" presId="urn:microsoft.com/office/officeart/2005/8/layout/pyramid1"/>
    <dgm:cxn modelId="{A508DF35-89C4-4F4D-8FA7-F934DC2E2DD1}" type="presParOf" srcId="{F6FB8ED4-0A5C-4C27-8EF1-3353B9B29EA7}" destId="{657F8F18-E6FE-48B8-AEEC-F164FF7C6210}" srcOrd="2" destOrd="0" presId="urn:microsoft.com/office/officeart/2005/8/layout/pyramid1"/>
    <dgm:cxn modelId="{E2047B91-F2F6-4871-8522-DB27EC6B9324}" type="presParOf" srcId="{657F8F18-E6FE-48B8-AEEC-F164FF7C6210}" destId="{029C2A81-0ABA-4DF8-9E36-8530E345DC52}" srcOrd="0" destOrd="0" presId="urn:microsoft.com/office/officeart/2005/8/layout/pyramid1"/>
    <dgm:cxn modelId="{97AD435F-07A0-460D-8B7F-E89D814B2805}" type="presParOf" srcId="{657F8F18-E6FE-48B8-AEEC-F164FF7C6210}" destId="{D0A3C587-6113-4AA7-BED0-5267E9F8F548}" srcOrd="1" destOrd="0" presId="urn:microsoft.com/office/officeart/2005/8/layout/pyramid1"/>
    <dgm:cxn modelId="{9E7BAEFB-6660-4722-9339-F97B77BF0302}" type="presParOf" srcId="{657F8F18-E6FE-48B8-AEEC-F164FF7C6210}" destId="{5D69A6EF-3F96-4BBD-AE8D-F040F404782D}" srcOrd="2" destOrd="0" presId="urn:microsoft.com/office/officeart/2005/8/layout/pyramid1"/>
    <dgm:cxn modelId="{2FAC8B19-43CB-4EF0-BE5F-7D0D91CC562D}" type="presParOf" srcId="{657F8F18-E6FE-48B8-AEEC-F164FF7C6210}" destId="{038CA3D5-DC31-4ADC-8C3C-08E9BE6E3781}" srcOrd="3" destOrd="0" presId="urn:microsoft.com/office/officeart/2005/8/layout/pyramid1"/>
    <dgm:cxn modelId="{1B5CBE8A-5DD4-44B7-B752-7F0722599A1B}" type="presParOf" srcId="{F6FB8ED4-0A5C-4C27-8EF1-3353B9B29EA7}" destId="{DA0C384B-873B-481B-B0AA-BD1C207685D2}" srcOrd="3" destOrd="0" presId="urn:microsoft.com/office/officeart/2005/8/layout/pyramid1"/>
    <dgm:cxn modelId="{366CACB6-BE41-4D13-B6AE-69A01546C545}" type="presParOf" srcId="{DA0C384B-873B-481B-B0AA-BD1C207685D2}" destId="{DC728C11-0B63-4344-AF3F-D5423307A20B}" srcOrd="0" destOrd="0" presId="urn:microsoft.com/office/officeart/2005/8/layout/pyramid1"/>
    <dgm:cxn modelId="{5D3E6962-C819-433F-8544-8812AD6E8AFF}" type="presParOf" srcId="{DA0C384B-873B-481B-B0AA-BD1C207685D2}" destId="{EDF3C31E-FEDF-49EE-B45B-AF62DF6BE494}" srcOrd="1" destOrd="0" presId="urn:microsoft.com/office/officeart/2005/8/layout/pyramid1"/>
    <dgm:cxn modelId="{6DA48A1E-574B-4A70-97CC-E5D5766D722D}" type="presParOf" srcId="{DA0C384B-873B-481B-B0AA-BD1C207685D2}" destId="{79FB71D1-9883-4B63-AFF7-412928B858CF}" srcOrd="2" destOrd="0" presId="urn:microsoft.com/office/officeart/2005/8/layout/pyramid1"/>
    <dgm:cxn modelId="{6FB65A97-B2DA-4A97-91EC-1EBBCE76430F}" type="presParOf" srcId="{DA0C384B-873B-481B-B0AA-BD1C207685D2}" destId="{992570A8-465B-48A3-BF67-082F44CB8713}" srcOrd="3" destOrd="0" presId="urn:microsoft.com/office/officeart/2005/8/layout/pyramid1"/>
    <dgm:cxn modelId="{02CF68EE-2910-4FBB-994A-F9E1425DFDD7}" type="presParOf" srcId="{F6FB8ED4-0A5C-4C27-8EF1-3353B9B29EA7}" destId="{0CF00DC6-C7F4-450B-86B1-EB591396190A}" srcOrd="4" destOrd="0" presId="urn:microsoft.com/office/officeart/2005/8/layout/pyramid1"/>
    <dgm:cxn modelId="{14FED6E3-C3C8-40BB-BAF7-9ECF9317FCBC}" type="presParOf" srcId="{0CF00DC6-C7F4-450B-86B1-EB591396190A}" destId="{A880F9FD-27B6-4BB1-B2F1-82A509B7B09B}" srcOrd="0" destOrd="0" presId="urn:microsoft.com/office/officeart/2005/8/layout/pyramid1"/>
    <dgm:cxn modelId="{D8BE9721-4B4E-469A-8A08-5834BFB65515}" type="presParOf" srcId="{0CF00DC6-C7F4-450B-86B1-EB591396190A}" destId="{6E87B0D3-D31B-46A5-BD48-E86D8392B07E}" srcOrd="1" destOrd="0" presId="urn:microsoft.com/office/officeart/2005/8/layout/pyramid1"/>
    <dgm:cxn modelId="{E87BF6B1-0EAF-4965-AD60-81D5DB3DA711}" type="presParOf" srcId="{0CF00DC6-C7F4-450B-86B1-EB591396190A}" destId="{0B48337E-2303-4352-A48D-FD835DC22A45}" srcOrd="2" destOrd="0" presId="urn:microsoft.com/office/officeart/2005/8/layout/pyramid1"/>
    <dgm:cxn modelId="{D907F48E-1176-49DE-B69D-867FBCED1316}" type="presParOf" srcId="{0CF00DC6-C7F4-450B-86B1-EB591396190A}" destId="{62148248-5C61-4BB0-8433-43CFA386668C}" srcOrd="3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65721B-8EF3-4D73-8DE7-21ABD4335629}">
      <dsp:nvSpPr>
        <dsp:cNvPr id="0" name=""/>
        <dsp:cNvSpPr/>
      </dsp:nvSpPr>
      <dsp:spPr>
        <a:xfrm>
          <a:off x="2197800" y="2124"/>
          <a:ext cx="6120000" cy="140228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/>
            <a:t>Quick Case Study</a:t>
          </a:r>
        </a:p>
      </dsp:txBody>
      <dsp:txXfrm>
        <a:off x="2197800" y="2124"/>
        <a:ext cx="6120000" cy="1402286"/>
      </dsp:txXfrm>
    </dsp:sp>
    <dsp:sp modelId="{54E92D2F-CB6C-4890-972A-B0F8B47B955F}">
      <dsp:nvSpPr>
        <dsp:cNvPr id="0" name=""/>
        <dsp:cNvSpPr/>
      </dsp:nvSpPr>
      <dsp:spPr>
        <a:xfrm>
          <a:off x="1669612" y="1474525"/>
          <a:ext cx="7176375" cy="140228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/>
            <a:t>Types of Partnership</a:t>
          </a:r>
        </a:p>
      </dsp:txBody>
      <dsp:txXfrm>
        <a:off x="1669612" y="1474525"/>
        <a:ext cx="7176375" cy="1402286"/>
      </dsp:txXfrm>
    </dsp:sp>
    <dsp:sp modelId="{BD54683F-8A23-423C-992C-396561F093FA}">
      <dsp:nvSpPr>
        <dsp:cNvPr id="0" name=""/>
        <dsp:cNvSpPr/>
      </dsp:nvSpPr>
      <dsp:spPr>
        <a:xfrm>
          <a:off x="1895062" y="2946926"/>
          <a:ext cx="6725475" cy="140228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/>
            <a:t>How to do it better</a:t>
          </a:r>
        </a:p>
      </dsp:txBody>
      <dsp:txXfrm>
        <a:off x="1895062" y="2946926"/>
        <a:ext cx="6725475" cy="14022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20B05-4619-4AB5-8780-736F0C36A83E}">
      <dsp:nvSpPr>
        <dsp:cNvPr id="0" name=""/>
        <dsp:cNvSpPr/>
      </dsp:nvSpPr>
      <dsp:spPr>
        <a:xfrm>
          <a:off x="4586823" y="1001678"/>
          <a:ext cx="1341952" cy="134195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11E4B2E-7FA0-4F62-B2C0-A42C94CA3523}">
      <dsp:nvSpPr>
        <dsp:cNvPr id="0" name=""/>
        <dsp:cNvSpPr/>
      </dsp:nvSpPr>
      <dsp:spPr>
        <a:xfrm>
          <a:off x="4419079" y="0"/>
          <a:ext cx="1677440" cy="91378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Drugs</a:t>
          </a:r>
        </a:p>
      </dsp:txBody>
      <dsp:txXfrm>
        <a:off x="4419079" y="0"/>
        <a:ext cx="1677440" cy="913780"/>
      </dsp:txXfrm>
    </dsp:sp>
    <dsp:sp modelId="{64EC289C-7E73-4F98-9800-C1E3B6A52316}">
      <dsp:nvSpPr>
        <dsp:cNvPr id="0" name=""/>
        <dsp:cNvSpPr/>
      </dsp:nvSpPr>
      <dsp:spPr>
        <a:xfrm>
          <a:off x="5022399" y="1253185"/>
          <a:ext cx="1341952" cy="1341952"/>
        </a:xfrm>
        <a:prstGeom prst="ellipse">
          <a:avLst/>
        </a:prstGeom>
        <a:solidFill>
          <a:schemeClr val="accent4">
            <a:alpha val="50000"/>
            <a:hueOff val="1960178"/>
            <a:satOff val="-8155"/>
            <a:lumOff val="1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A451A0F-66F0-4D86-AE6D-EEB7B36E4686}">
      <dsp:nvSpPr>
        <dsp:cNvPr id="0" name=""/>
        <dsp:cNvSpPr/>
      </dsp:nvSpPr>
      <dsp:spPr>
        <a:xfrm>
          <a:off x="6463879" y="870267"/>
          <a:ext cx="1589654" cy="100080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County Lines</a:t>
          </a:r>
        </a:p>
      </dsp:txBody>
      <dsp:txXfrm>
        <a:off x="6463879" y="870267"/>
        <a:ext cx="1589654" cy="1000807"/>
      </dsp:txXfrm>
    </dsp:sp>
    <dsp:sp modelId="{05B1DA33-8E08-4423-A6C3-AA51BA340942}">
      <dsp:nvSpPr>
        <dsp:cNvPr id="0" name=""/>
        <dsp:cNvSpPr/>
      </dsp:nvSpPr>
      <dsp:spPr>
        <a:xfrm>
          <a:off x="5022399" y="1756200"/>
          <a:ext cx="1341952" cy="1341952"/>
        </a:xfrm>
        <a:prstGeom prst="ellipse">
          <a:avLst/>
        </a:prstGeom>
        <a:solidFill>
          <a:schemeClr val="accent4">
            <a:alpha val="50000"/>
            <a:hueOff val="3920356"/>
            <a:satOff val="-16311"/>
            <a:lumOff val="3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3831680-35A9-4B17-9454-3C635F204236}">
      <dsp:nvSpPr>
        <dsp:cNvPr id="0" name=""/>
        <dsp:cNvSpPr/>
      </dsp:nvSpPr>
      <dsp:spPr>
        <a:xfrm>
          <a:off x="6463879" y="2362776"/>
          <a:ext cx="1589654" cy="111829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“Gangs”</a:t>
          </a:r>
        </a:p>
      </dsp:txBody>
      <dsp:txXfrm>
        <a:off x="6463879" y="2362776"/>
        <a:ext cx="1589654" cy="1118293"/>
      </dsp:txXfrm>
    </dsp:sp>
    <dsp:sp modelId="{A57FEEA2-55C1-4B33-A7CE-1C4EC5D432E1}">
      <dsp:nvSpPr>
        <dsp:cNvPr id="0" name=""/>
        <dsp:cNvSpPr/>
      </dsp:nvSpPr>
      <dsp:spPr>
        <a:xfrm>
          <a:off x="4586823" y="2008142"/>
          <a:ext cx="1341952" cy="1341952"/>
        </a:xfrm>
        <a:prstGeom prst="ellipse">
          <a:avLst/>
        </a:prstGeom>
        <a:solidFill>
          <a:schemeClr val="accent4">
            <a:alpha val="50000"/>
            <a:hueOff val="5880535"/>
            <a:satOff val="-24466"/>
            <a:lumOff val="5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5B21174-E75B-488B-ABFC-7012138B2051}">
      <dsp:nvSpPr>
        <dsp:cNvPr id="0" name=""/>
        <dsp:cNvSpPr/>
      </dsp:nvSpPr>
      <dsp:spPr>
        <a:xfrm>
          <a:off x="4419079" y="3437557"/>
          <a:ext cx="1677440" cy="91378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Knife Carrying</a:t>
          </a:r>
        </a:p>
      </dsp:txBody>
      <dsp:txXfrm>
        <a:off x="4419079" y="3437557"/>
        <a:ext cx="1677440" cy="913780"/>
      </dsp:txXfrm>
    </dsp:sp>
    <dsp:sp modelId="{9D8802E3-8240-4093-A9FF-936B1D801A5E}">
      <dsp:nvSpPr>
        <dsp:cNvPr id="0" name=""/>
        <dsp:cNvSpPr/>
      </dsp:nvSpPr>
      <dsp:spPr>
        <a:xfrm>
          <a:off x="4151248" y="1756200"/>
          <a:ext cx="1341952" cy="1341952"/>
        </a:xfrm>
        <a:prstGeom prst="ellipse">
          <a:avLst/>
        </a:prstGeom>
        <a:solidFill>
          <a:schemeClr val="accent4">
            <a:alpha val="50000"/>
            <a:hueOff val="7840713"/>
            <a:satOff val="-32622"/>
            <a:lumOff val="7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1943456-1E90-4F4D-BC01-34B7B16F544F}">
      <dsp:nvSpPr>
        <dsp:cNvPr id="0" name=""/>
        <dsp:cNvSpPr/>
      </dsp:nvSpPr>
      <dsp:spPr>
        <a:xfrm>
          <a:off x="2462065" y="2362776"/>
          <a:ext cx="1589654" cy="111829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Anomie</a:t>
          </a:r>
        </a:p>
      </dsp:txBody>
      <dsp:txXfrm>
        <a:off x="2462065" y="2362776"/>
        <a:ext cx="1589654" cy="1118293"/>
      </dsp:txXfrm>
    </dsp:sp>
    <dsp:sp modelId="{B6064607-7CDF-402C-B134-D465349B4321}">
      <dsp:nvSpPr>
        <dsp:cNvPr id="0" name=""/>
        <dsp:cNvSpPr/>
      </dsp:nvSpPr>
      <dsp:spPr>
        <a:xfrm>
          <a:off x="4151248" y="1253185"/>
          <a:ext cx="1341952" cy="1341952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C964DA5-ECAA-4810-926C-760F79621868}">
      <dsp:nvSpPr>
        <dsp:cNvPr id="0" name=""/>
        <dsp:cNvSpPr/>
      </dsp:nvSpPr>
      <dsp:spPr>
        <a:xfrm>
          <a:off x="2462065" y="870267"/>
          <a:ext cx="1589654" cy="111829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Poverty</a:t>
          </a:r>
        </a:p>
      </dsp:txBody>
      <dsp:txXfrm>
        <a:off x="2462065" y="870267"/>
        <a:ext cx="1589654" cy="11182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ED38F6-74D4-496D-A4DA-66231096D174}">
      <dsp:nvSpPr>
        <dsp:cNvPr id="0" name=""/>
        <dsp:cNvSpPr/>
      </dsp:nvSpPr>
      <dsp:spPr>
        <a:xfrm rot="16200000">
          <a:off x="-929284" y="931819"/>
          <a:ext cx="4351338" cy="2487699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0" rIns="172104" bIns="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Intelligence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Understanding the problem &amp; identifying those at risk</a:t>
          </a:r>
        </a:p>
      </dsp:txBody>
      <dsp:txXfrm rot="5400000">
        <a:off x="2535" y="870268"/>
        <a:ext cx="2487699" cy="2610802"/>
      </dsp:txXfrm>
    </dsp:sp>
    <dsp:sp modelId="{405AB61F-52E4-4EF6-81BC-61618BEB116B}">
      <dsp:nvSpPr>
        <dsp:cNvPr id="0" name=""/>
        <dsp:cNvSpPr/>
      </dsp:nvSpPr>
      <dsp:spPr>
        <a:xfrm rot="16200000">
          <a:off x="1744992" y="931819"/>
          <a:ext cx="4351338" cy="2487699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0" rIns="172104" bIns="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Community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Engaging wider community in providing support &amp; encouraging reintegration </a:t>
          </a:r>
        </a:p>
      </dsp:txBody>
      <dsp:txXfrm rot="5400000">
        <a:off x="2676811" y="870268"/>
        <a:ext cx="2487699" cy="2610802"/>
      </dsp:txXfrm>
    </dsp:sp>
    <dsp:sp modelId="{4C4780A4-1DCC-48AF-BB92-924B151F9F78}">
      <dsp:nvSpPr>
        <dsp:cNvPr id="0" name=""/>
        <dsp:cNvSpPr/>
      </dsp:nvSpPr>
      <dsp:spPr>
        <a:xfrm rot="16200000">
          <a:off x="4419269" y="931819"/>
          <a:ext cx="4351338" cy="2487699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0" rIns="172104" bIns="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Support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Help to access support that individual or community has identified as a need</a:t>
          </a:r>
        </a:p>
      </dsp:txBody>
      <dsp:txXfrm rot="5400000">
        <a:off x="5351088" y="870268"/>
        <a:ext cx="2487699" cy="2610802"/>
      </dsp:txXfrm>
    </dsp:sp>
    <dsp:sp modelId="{BD204F6F-78F9-477C-945B-FDA53DF4F507}">
      <dsp:nvSpPr>
        <dsp:cNvPr id="0" name=""/>
        <dsp:cNvSpPr/>
      </dsp:nvSpPr>
      <dsp:spPr>
        <a:xfrm rot="16200000">
          <a:off x="7093546" y="931819"/>
          <a:ext cx="4351338" cy="2487699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0" rIns="172104" bIns="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Deterrence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Clear communication of the consequences of violence and enforcement if violence occurs </a:t>
          </a:r>
        </a:p>
      </dsp:txBody>
      <dsp:txXfrm rot="5400000">
        <a:off x="8025365" y="870268"/>
        <a:ext cx="2487699" cy="26108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48372A-E2E2-4842-9E39-53435486785B}">
      <dsp:nvSpPr>
        <dsp:cNvPr id="0" name=""/>
        <dsp:cNvSpPr/>
      </dsp:nvSpPr>
      <dsp:spPr>
        <a:xfrm>
          <a:off x="3082131" y="0"/>
          <a:ext cx="4351338" cy="4351338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559DA8-F11C-4925-9A7C-020B149FA942}">
      <dsp:nvSpPr>
        <dsp:cNvPr id="0" name=""/>
        <dsp:cNvSpPr/>
      </dsp:nvSpPr>
      <dsp:spPr>
        <a:xfrm>
          <a:off x="3495508" y="413377"/>
          <a:ext cx="1697021" cy="169702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Statutory</a:t>
          </a:r>
        </a:p>
      </dsp:txBody>
      <dsp:txXfrm>
        <a:off x="3578350" y="496219"/>
        <a:ext cx="1531337" cy="1531337"/>
      </dsp:txXfrm>
    </dsp:sp>
    <dsp:sp modelId="{5FF11E81-D245-4294-956E-23D59778124A}">
      <dsp:nvSpPr>
        <dsp:cNvPr id="0" name=""/>
        <dsp:cNvSpPr/>
      </dsp:nvSpPr>
      <dsp:spPr>
        <a:xfrm>
          <a:off x="5323070" y="413377"/>
          <a:ext cx="1697021" cy="169702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Voluntary</a:t>
          </a:r>
        </a:p>
      </dsp:txBody>
      <dsp:txXfrm>
        <a:off x="5405912" y="496219"/>
        <a:ext cx="1531337" cy="1531337"/>
      </dsp:txXfrm>
    </dsp:sp>
    <dsp:sp modelId="{7D99A103-3C44-4839-AFF5-61103B7415EB}">
      <dsp:nvSpPr>
        <dsp:cNvPr id="0" name=""/>
        <dsp:cNvSpPr/>
      </dsp:nvSpPr>
      <dsp:spPr>
        <a:xfrm>
          <a:off x="3495508" y="2240939"/>
          <a:ext cx="1697021" cy="169702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Project</a:t>
          </a:r>
        </a:p>
      </dsp:txBody>
      <dsp:txXfrm>
        <a:off x="3578350" y="2323781"/>
        <a:ext cx="1531337" cy="1531337"/>
      </dsp:txXfrm>
    </dsp:sp>
    <dsp:sp modelId="{33C9C3E9-022C-44CD-8B89-3E0B9A20EDDE}">
      <dsp:nvSpPr>
        <dsp:cNvPr id="0" name=""/>
        <dsp:cNvSpPr/>
      </dsp:nvSpPr>
      <dsp:spPr>
        <a:xfrm>
          <a:off x="5323070" y="2240939"/>
          <a:ext cx="1697021" cy="169702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Informal</a:t>
          </a:r>
        </a:p>
      </dsp:txBody>
      <dsp:txXfrm>
        <a:off x="5405912" y="2323781"/>
        <a:ext cx="1531337" cy="15313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E0F3A3-482D-4C6C-B1D9-7A5CF9599053}">
      <dsp:nvSpPr>
        <dsp:cNvPr id="0" name=""/>
        <dsp:cNvSpPr/>
      </dsp:nvSpPr>
      <dsp:spPr>
        <a:xfrm>
          <a:off x="2860243" y="0"/>
          <a:ext cx="1430121" cy="870267"/>
        </a:xfrm>
        <a:prstGeom prst="trapezoid">
          <a:avLst>
            <a:gd name="adj" fmla="val 82166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Casework</a:t>
          </a:r>
        </a:p>
      </dsp:txBody>
      <dsp:txXfrm>
        <a:off x="2860243" y="0"/>
        <a:ext cx="1430121" cy="870267"/>
      </dsp:txXfrm>
    </dsp:sp>
    <dsp:sp modelId="{85A1954A-A860-4CB2-A502-9638EC7D08DE}">
      <dsp:nvSpPr>
        <dsp:cNvPr id="0" name=""/>
        <dsp:cNvSpPr/>
      </dsp:nvSpPr>
      <dsp:spPr>
        <a:xfrm rot="10800000">
          <a:off x="4290364" y="870267"/>
          <a:ext cx="6225235" cy="870267"/>
        </a:xfrm>
        <a:prstGeom prst="nonIsoscelesTrapezoid">
          <a:avLst>
            <a:gd name="adj1" fmla="val 0"/>
            <a:gd name="adj2" fmla="val 82166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500" kern="1200" dirty="0"/>
            <a:t>Case Conference</a:t>
          </a:r>
        </a:p>
      </dsp:txBody>
      <dsp:txXfrm rot="10800000">
        <a:off x="5005425" y="870267"/>
        <a:ext cx="5510174" cy="870267"/>
      </dsp:txXfrm>
    </dsp:sp>
    <dsp:sp modelId="{FBAFADAE-8ABB-455A-948F-DC575A268892}">
      <dsp:nvSpPr>
        <dsp:cNvPr id="0" name=""/>
        <dsp:cNvSpPr/>
      </dsp:nvSpPr>
      <dsp:spPr>
        <a:xfrm>
          <a:off x="2145182" y="870267"/>
          <a:ext cx="2860243" cy="870267"/>
        </a:xfrm>
        <a:prstGeom prst="trapezoid">
          <a:avLst>
            <a:gd name="adj" fmla="val 82166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Operational</a:t>
          </a:r>
        </a:p>
      </dsp:txBody>
      <dsp:txXfrm>
        <a:off x="2645724" y="870267"/>
        <a:ext cx="1859158" cy="870267"/>
      </dsp:txXfrm>
    </dsp:sp>
    <dsp:sp modelId="{029C2A81-0ABA-4DF8-9E36-8530E345DC52}">
      <dsp:nvSpPr>
        <dsp:cNvPr id="0" name=""/>
        <dsp:cNvSpPr/>
      </dsp:nvSpPr>
      <dsp:spPr>
        <a:xfrm rot="10800000">
          <a:off x="5005425" y="1740535"/>
          <a:ext cx="5510174" cy="870267"/>
        </a:xfrm>
        <a:prstGeom prst="nonIsoscelesTrapezoid">
          <a:avLst>
            <a:gd name="adj1" fmla="val 0"/>
            <a:gd name="adj2" fmla="val 82166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500" kern="1200" dirty="0"/>
            <a:t>CCE Panel</a:t>
          </a:r>
        </a:p>
      </dsp:txBody>
      <dsp:txXfrm rot="10800000">
        <a:off x="5720486" y="1740535"/>
        <a:ext cx="4795113" cy="870267"/>
      </dsp:txXfrm>
    </dsp:sp>
    <dsp:sp modelId="{5D69A6EF-3F96-4BBD-AE8D-F040F404782D}">
      <dsp:nvSpPr>
        <dsp:cNvPr id="0" name=""/>
        <dsp:cNvSpPr/>
      </dsp:nvSpPr>
      <dsp:spPr>
        <a:xfrm>
          <a:off x="1430121" y="1740535"/>
          <a:ext cx="4290364" cy="870267"/>
        </a:xfrm>
        <a:prstGeom prst="trapezoid">
          <a:avLst>
            <a:gd name="adj" fmla="val 82166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Tactical</a:t>
          </a:r>
        </a:p>
      </dsp:txBody>
      <dsp:txXfrm>
        <a:off x="2180935" y="1740535"/>
        <a:ext cx="2788737" cy="870267"/>
      </dsp:txXfrm>
    </dsp:sp>
    <dsp:sp modelId="{DC728C11-0B63-4344-AF3F-D5423307A20B}">
      <dsp:nvSpPr>
        <dsp:cNvPr id="0" name=""/>
        <dsp:cNvSpPr/>
      </dsp:nvSpPr>
      <dsp:spPr>
        <a:xfrm rot="10800000">
          <a:off x="5720486" y="2610802"/>
          <a:ext cx="4795113" cy="870267"/>
        </a:xfrm>
        <a:prstGeom prst="nonIsoscelesTrapezoid">
          <a:avLst>
            <a:gd name="adj1" fmla="val 0"/>
            <a:gd name="adj2" fmla="val 82166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500" kern="1200" dirty="0"/>
            <a:t>Safeguarding Board</a:t>
          </a:r>
        </a:p>
      </dsp:txBody>
      <dsp:txXfrm rot="10800000">
        <a:off x="6435547" y="2610802"/>
        <a:ext cx="4080052" cy="870267"/>
      </dsp:txXfrm>
    </dsp:sp>
    <dsp:sp modelId="{79FB71D1-9883-4B63-AFF7-412928B858CF}">
      <dsp:nvSpPr>
        <dsp:cNvPr id="0" name=""/>
        <dsp:cNvSpPr/>
      </dsp:nvSpPr>
      <dsp:spPr>
        <a:xfrm>
          <a:off x="715060" y="2610802"/>
          <a:ext cx="5720486" cy="870267"/>
        </a:xfrm>
        <a:prstGeom prst="trapezoid">
          <a:avLst>
            <a:gd name="adj" fmla="val 8216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Strategic</a:t>
          </a:r>
        </a:p>
      </dsp:txBody>
      <dsp:txXfrm>
        <a:off x="1716145" y="2610802"/>
        <a:ext cx="3718316" cy="870267"/>
      </dsp:txXfrm>
    </dsp:sp>
    <dsp:sp modelId="{A880F9FD-27B6-4BB1-B2F1-82A509B7B09B}">
      <dsp:nvSpPr>
        <dsp:cNvPr id="0" name=""/>
        <dsp:cNvSpPr/>
      </dsp:nvSpPr>
      <dsp:spPr>
        <a:xfrm rot="10800000">
          <a:off x="6435547" y="3481070"/>
          <a:ext cx="4080052" cy="870267"/>
        </a:xfrm>
        <a:prstGeom prst="nonIsoscelesTrapezoid">
          <a:avLst>
            <a:gd name="adj1" fmla="val 0"/>
            <a:gd name="adj2" fmla="val 82166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500" kern="1200" dirty="0"/>
            <a:t>Shared services</a:t>
          </a:r>
        </a:p>
      </dsp:txBody>
      <dsp:txXfrm rot="10800000">
        <a:off x="7150608" y="3481070"/>
        <a:ext cx="3364992" cy="870267"/>
      </dsp:txXfrm>
    </dsp:sp>
    <dsp:sp modelId="{0B48337E-2303-4352-A48D-FD835DC22A45}">
      <dsp:nvSpPr>
        <dsp:cNvPr id="0" name=""/>
        <dsp:cNvSpPr/>
      </dsp:nvSpPr>
      <dsp:spPr>
        <a:xfrm>
          <a:off x="0" y="3481070"/>
          <a:ext cx="7150607" cy="870267"/>
        </a:xfrm>
        <a:prstGeom prst="trapezoid">
          <a:avLst>
            <a:gd name="adj" fmla="val 82166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Infrastructure</a:t>
          </a:r>
        </a:p>
      </dsp:txBody>
      <dsp:txXfrm>
        <a:off x="1251356" y="3481070"/>
        <a:ext cx="4647895" cy="8702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0CDB9-593E-4136-9EA4-8C647CAFE31B}" type="datetimeFigureOut">
              <a:rPr lang="en-GB" smtClean="0"/>
              <a:t>16/03/2025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19F96-8D59-4677-981D-96027CC7D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643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Everyone loves partnership working, right?</a:t>
            </a:r>
          </a:p>
          <a:p>
            <a:r>
              <a:rPr lang="en-GB" dirty="0"/>
              <a:t>Working in partnership has been at the heart of my career for nearly 30 years.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19F96-8D59-4677-981D-96027CC7D33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209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OPCC - Move to closer association with OPCC meant Police email addresses – can be a barrier.  Also, pressure for a comms messages.</a:t>
            </a:r>
          </a:p>
          <a:p>
            <a:r>
              <a:rPr lang="en-GB" dirty="0"/>
              <a:t>YEF &amp; HO - Who pays the piper!  Jumping through hoops and importantly RCT. </a:t>
            </a:r>
          </a:p>
          <a:p>
            <a:r>
              <a:rPr lang="en-GB" dirty="0"/>
              <a:t>Community – tired of short term initiatives done to them.  Harder to promote project when RCT.  Challenge of dialogue with right people,  need support of families and stakeholders</a:t>
            </a:r>
          </a:p>
          <a:p>
            <a:r>
              <a:rPr lang="en-GB" dirty="0"/>
              <a:t>Police – necessary for support.  There is a police view of partnership </a:t>
            </a:r>
            <a:r>
              <a:rPr lang="en-GB" dirty="0">
                <a:sym typeface="Wingdings" panose="05000000000000000000" pitchFamily="2" charset="2"/>
              </a:rPr>
              <a:t>. For this project support for deterrence essential. Some models use as navigators.</a:t>
            </a:r>
          </a:p>
          <a:p>
            <a:r>
              <a:rPr lang="en-GB" dirty="0">
                <a:sym typeface="Wingdings" panose="05000000000000000000" pitchFamily="2" charset="2"/>
              </a:rPr>
              <a:t>Probation – vision that the YA and Gangs Team led on support for adults - navigators</a:t>
            </a:r>
          </a:p>
          <a:p>
            <a:r>
              <a:rPr lang="en-GB" dirty="0">
                <a:sym typeface="Wingdings" panose="05000000000000000000" pitchFamily="2" charset="2"/>
              </a:rPr>
              <a:t>Council – vision that YJS led on support for children</a:t>
            </a:r>
          </a:p>
          <a:p>
            <a:r>
              <a:rPr lang="en-GB" dirty="0">
                <a:sym typeface="Wingdings" panose="05000000000000000000" pitchFamily="2" charset="2"/>
              </a:rPr>
              <a:t>CVS to bring in additionality to Council Probation offer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19F96-8D59-4677-981D-96027CC7D33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483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Funding Agreement with YEF </a:t>
            </a:r>
          </a:p>
          <a:p>
            <a:r>
              <a:rPr lang="en-GB" dirty="0"/>
              <a:t>Strategic Violence Reduction Board and Membership –different interests and priorities </a:t>
            </a:r>
          </a:p>
          <a:p>
            <a:r>
              <a:rPr lang="en-GB" dirty="0"/>
              <a:t>Finance  - Bid and Finance systems deal with same information v differently</a:t>
            </a:r>
          </a:p>
          <a:p>
            <a:r>
              <a:rPr lang="en-GB" dirty="0"/>
              <a:t>Information Governance and Data Sharing – where do I start!! GDPR but also case management software/double-keying</a:t>
            </a:r>
          </a:p>
          <a:p>
            <a:r>
              <a:rPr lang="en-GB" dirty="0"/>
              <a:t>Multi-agency delivery group – pressure on time, overlap with existing groups and gaps</a:t>
            </a:r>
          </a:p>
          <a:p>
            <a:r>
              <a:rPr lang="en-GB" dirty="0"/>
              <a:t>Community – tread carefully Difficult Conversations Group, respect, micro grants. </a:t>
            </a:r>
          </a:p>
          <a:p>
            <a:r>
              <a:rPr lang="en-GB" dirty="0"/>
              <a:t>Enforcement – neighbourhood policing strong partners but harder to access other resources – Prevention Hub under construction.  Tracy an ex cop helped</a:t>
            </a:r>
          </a:p>
          <a:p>
            <a:r>
              <a:rPr lang="en-GB" dirty="0"/>
              <a:t>Support – s151 NCC, Probation capacity leading to procurement</a:t>
            </a:r>
          </a:p>
          <a:p>
            <a:r>
              <a:rPr lang="en-GB" dirty="0"/>
              <a:t>Evaluation – good relationship but continually checking model evolution for compliance.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19F96-8D59-4677-981D-96027CC7D33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610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Public private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19F96-8D59-4677-981D-96027CC7D33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769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19F96-8D59-4677-981D-96027CC7D33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196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My take  (may have been covered!) </a:t>
            </a:r>
          </a:p>
          <a:p>
            <a:r>
              <a:rPr lang="en-GB" dirty="0"/>
              <a:t>A. Community Safety Partnerships have had their day – Safeguarding has rightly stepped into space, PCC role overlaps. </a:t>
            </a:r>
          </a:p>
          <a:p>
            <a:r>
              <a:rPr lang="en-GB" dirty="0"/>
              <a:t>B. Focused deterrence in Nottingham – dedicated professionals from VCS, Police etc striving to save children &amp;Yas from harm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19F96-8D59-4677-981D-96027CC7D33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925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61CA5-C380-43A4-AF30-EA88A190C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0" y="280374"/>
            <a:ext cx="5156200" cy="145555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340D2-2C3A-4F1A-B1AE-D83C03BC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66133-E0EA-4BC2-AB70-E9AB8BCBD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D37A-DEB8-4F3A-91B9-B7EA26DBD69E}" type="datetimeFigureOut">
              <a:rPr lang="en-GB" smtClean="0"/>
              <a:t>16/03/2025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BADA74-EFC1-49EC-8A79-D7E3A7BDF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F8C06-750E-4751-8558-AF842F34A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333C-10AE-4024-A154-34BB91623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246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61CA5-C380-43A4-AF30-EA88A190C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4560" y="280374"/>
            <a:ext cx="5349240" cy="145555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340D2-2C3A-4F1A-B1AE-D83C03BC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66133-E0EA-4BC2-AB70-E9AB8BCBD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D37A-DEB8-4F3A-91B9-B7EA26DBD69E}" type="datetimeFigureOut">
              <a:rPr lang="en-GB" smtClean="0"/>
              <a:t>16/03/2025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BADA74-EFC1-49EC-8A79-D7E3A7BDF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F8C06-750E-4751-8558-AF842F34A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333C-10AE-4024-A154-34BB91623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883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2E7C-603A-42FF-BCA0-D85B8B9B1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5B9A17-92D4-49E1-9260-FEC5A946F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19E74-53BC-4094-9B3F-AD00B621D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D37A-DEB8-4F3A-91B9-B7EA26DBD69E}" type="datetimeFigureOut">
              <a:rPr lang="en-GB" smtClean="0"/>
              <a:t>16/03/2025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32631-C0EA-4783-BD95-311933C12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87B54-1A58-4012-8287-CFC1DEB0B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333C-10AE-4024-A154-34BB91623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53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6BCB9-C3A7-4105-8105-828891BE1E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101F69-5269-4675-8020-D44E7F10E6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3937A-7C75-4A32-88EE-2620F11AF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D37A-DEB8-4F3A-91B9-B7EA26DBD69E}" type="datetimeFigureOut">
              <a:rPr lang="en-GB" smtClean="0"/>
              <a:t>16/03/2025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7B7F5-7881-482C-8925-ED99496D8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49B3A-70AE-42B8-B84D-372C00D8E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333C-10AE-4024-A154-34BB91623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35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31082-9CEB-488A-A4B9-5F802DCA8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983457"/>
            <a:ext cx="10515600" cy="90797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96B4E-BD8C-4006-BDC7-ABEEA68E05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6300" y="2187574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ADEE65-5DEA-42AA-B145-B08ABDAEE1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87574"/>
            <a:ext cx="5181600" cy="45370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ED473-B2EE-400A-A924-25E93CEAA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D37A-DEB8-4F3A-91B9-B7EA26DBD69E}" type="datetimeFigureOut">
              <a:rPr lang="en-GB" smtClean="0"/>
              <a:t>16/03/2025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B1EE50-8A41-4F29-AB0A-BD31F016D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35050-9F09-43D8-BB32-FD0369C46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333C-10AE-4024-A154-34BB91623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113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356D6-B23F-4D09-9021-E87359D2D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5520"/>
            <a:ext cx="10515600" cy="7051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FFD5A-6838-4C93-B0FA-C86C0E86B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2927A9-1E47-4997-AE12-9B6AEC7BB3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24FA60-8DFF-4F9C-9A8A-39F04A1B78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15097D-CFFE-4E79-A660-ACA4974BAE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71E71F-3B52-4DBD-A1D0-262C7B4B8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D37A-DEB8-4F3A-91B9-B7EA26DBD69E}" type="datetimeFigureOut">
              <a:rPr lang="en-GB" smtClean="0"/>
              <a:t>16/03/2025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A68337-7500-4273-B7E4-F8826AFF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50434F-B17C-49ED-8B2C-D669C563B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333C-10AE-4024-A154-34BB91623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770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DAFD7-1D1A-4710-B32E-C2D8F46FF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1634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5ED878-9D28-4F73-83D8-416B2C549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D37A-DEB8-4F3A-91B9-B7EA26DBD69E}" type="datetimeFigureOut">
              <a:rPr lang="en-GB" smtClean="0"/>
              <a:t>16/03/2025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57F859-1E0D-46FF-BB83-49E784D18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E60842-A07F-4EEB-B726-0DF7B9AED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333C-10AE-4024-A154-34BB91623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573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254CF8-9A83-4B8E-B0BD-03EBBB9E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D37A-DEB8-4F3A-91B9-B7EA26DBD69E}" type="datetimeFigureOut">
              <a:rPr lang="en-GB" smtClean="0"/>
              <a:t>16/03/2025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77143D-FFA7-41FE-B888-52906597F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E83B83-356D-44BB-BF09-792856282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333C-10AE-4024-A154-34BB91623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FB604-34B8-40F7-B351-95990E1E1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89972"/>
            <a:ext cx="3932237" cy="867427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40AF7-FBB0-4C3B-B680-E9940ACBB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36D62-819F-4F1A-B70D-81AC0C167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15AACD-67DA-441D-BC8C-276F3CA6E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D37A-DEB8-4F3A-91B9-B7EA26DBD69E}" type="datetimeFigureOut">
              <a:rPr lang="en-GB" smtClean="0"/>
              <a:t>16/03/2025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92E5B1-E824-4851-BBC9-A82AB4B99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EA751D-AFEB-4007-A60C-B21445B5B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333C-10AE-4024-A154-34BB91623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017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40DA2-1311-44DC-A48E-99E75109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B553D6-6804-4064-9CCB-9B8633A6ED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41677-8D9C-4362-96E1-7111ED1621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C5287B-C20A-422D-A65E-A356FB27B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D37A-DEB8-4F3A-91B9-B7EA26DBD69E}" type="datetimeFigureOut">
              <a:rPr lang="en-GB" smtClean="0"/>
              <a:t>16/03/2025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C29DBE-DEDC-47BC-A097-B24F9D713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6B5C16-253D-4F6C-AB7A-C448B6AF0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333C-10AE-4024-A154-34BB91623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653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6EF76-CD15-40FA-8A28-0FA197266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400"/>
            <a:ext cx="10515600" cy="7762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3AE8F-5420-4C45-BB6D-D669333BB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A8532-F7B9-47C5-97FB-DD3DF2C62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D37A-DEB8-4F3A-91B9-B7EA26DBD69E}" type="datetimeFigureOut">
              <a:rPr lang="en-GB" smtClean="0"/>
              <a:t>16/03/2025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17FE7-4FF0-4E60-926D-53459038D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F3836-DBCC-47C1-ADB5-3146BEBF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333C-10AE-4024-A154-34BB91623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827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14E069-D5A1-43FF-AC70-21203FA468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B184C3-C7A6-4FA7-B224-CF9E2FE98C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13567"/>
            <a:ext cx="7734300" cy="566339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88EA9-5322-4F5C-A872-C97A223D2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D37A-DEB8-4F3A-91B9-B7EA26DBD69E}" type="datetimeFigureOut">
              <a:rPr lang="en-GB" smtClean="0"/>
              <a:t>16/03/2025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21C1A-9490-4EE7-8EA5-B4BF1136D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0F281-2D43-4F3C-8888-054FA98D5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333C-10AE-4024-A154-34BB91623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499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60EBD-E4B7-41B1-8D79-CC65D7F94A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7D37A-DEB8-4F3A-91B9-B7EA26DBD69E}" type="datetimeFigureOut">
              <a:rPr lang="en-GB" smtClean="0"/>
              <a:t>16/03/2025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F4DA8-F512-4903-947C-7F7AF60A86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5233C-3795-43AB-B5D9-5A7BEED75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7333C-10AE-4024-A154-34BB91623C13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2D976522-D7AE-485E-AD55-1A5739D11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6965"/>
            <a:ext cx="10515600" cy="1083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BD31F7-F3B8-D655-FF5D-223A6CEB986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90" y="55880"/>
            <a:ext cx="5731510" cy="10610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0482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1" r:id="rId3"/>
    <p:sldLayoutId id="2147483649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Steven.harrison1@notts.police.u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A48491-9A30-4480-862F-A7C4879590FC}"/>
              </a:ext>
            </a:extLst>
          </p:cNvPr>
          <p:cNvSpPr txBox="1"/>
          <p:nvPr/>
        </p:nvSpPr>
        <p:spPr>
          <a:xfrm>
            <a:off x="1285875" y="3971925"/>
            <a:ext cx="6515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>
                    <a:lumMod val="95000"/>
                  </a:schemeClr>
                </a:solidFill>
              </a:rPr>
              <a:t>Steve Harrison, Another Way Project Manager</a:t>
            </a:r>
          </a:p>
          <a:p>
            <a:r>
              <a:rPr lang="en-GB" dirty="0">
                <a:solidFill>
                  <a:schemeClr val="bg1">
                    <a:lumMod val="95000"/>
                  </a:schemeClr>
                </a:solidFill>
              </a:rPr>
              <a:t>Steven.harrison1@notts.police.uk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358FD9-975B-475D-4E4B-7CDA95FB82CC}"/>
              </a:ext>
            </a:extLst>
          </p:cNvPr>
          <p:cNvSpPr txBox="1"/>
          <p:nvPr/>
        </p:nvSpPr>
        <p:spPr>
          <a:xfrm>
            <a:off x="1371600" y="2286000"/>
            <a:ext cx="86963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bg1">
                    <a:lumMod val="95000"/>
                  </a:schemeClr>
                </a:solidFill>
              </a:rPr>
              <a:t>Another Way Project Update</a:t>
            </a:r>
          </a:p>
          <a:p>
            <a:r>
              <a:rPr lang="en-GB" sz="3600" dirty="0">
                <a:solidFill>
                  <a:schemeClr val="bg1">
                    <a:lumMod val="95000"/>
                  </a:schemeClr>
                </a:solidFill>
              </a:rPr>
              <a:t>Ending Youth Violence Network </a:t>
            </a:r>
          </a:p>
          <a:p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16 March 2023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94E39C3-C5F6-6685-02F6-24D64B244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980"/>
            <a:ext cx="12192000" cy="68919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846E6D2-7A86-7B10-4615-67960470E1E1}"/>
              </a:ext>
            </a:extLst>
          </p:cNvPr>
          <p:cNvSpPr txBox="1"/>
          <p:nvPr/>
        </p:nvSpPr>
        <p:spPr>
          <a:xfrm>
            <a:off x="1114425" y="2686050"/>
            <a:ext cx="69000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Learning from multi-agency delivery projects:</a:t>
            </a:r>
          </a:p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Focused Deterrence Nottingham </a:t>
            </a:r>
          </a:p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Another Way Project</a:t>
            </a:r>
            <a:endParaRPr lang="en-GB" sz="2800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Steve Harrison, Project Manager</a:t>
            </a:r>
          </a:p>
          <a:p>
            <a:r>
              <a:rPr lang="en-GB" dirty="0">
                <a:solidFill>
                  <a:schemeClr val="bg1"/>
                </a:solidFill>
                <a:hlinkClick r:id="rId4"/>
              </a:rPr>
              <a:t>steven.harrison1@notts.police.uk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404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BF307-45C8-4EFE-1BF2-479BE6E6C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GB" sz="6600" b="1" dirty="0">
                <a:latin typeface="+mn-lt"/>
              </a:rPr>
              <a:t>Agenda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4E3F4A6-3996-E1F1-9B2C-88F1EF332A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397603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8095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BC1F-3108-716E-D306-A6022418D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>
                <a:latin typeface="+mn-lt"/>
              </a:rPr>
              <a:t>Straw Poll</a:t>
            </a:r>
            <a:r>
              <a:rPr lang="en-GB" b="1" dirty="0">
                <a:latin typeface="+mn-lt"/>
              </a:rPr>
              <a:t>:</a:t>
            </a:r>
            <a:br>
              <a:rPr lang="en-GB" b="1" dirty="0">
                <a:latin typeface="+mn-lt"/>
              </a:rPr>
            </a:br>
            <a:r>
              <a:rPr lang="en-GB" b="1" dirty="0">
                <a:latin typeface="+mn-lt"/>
              </a:rPr>
              <a:t>Partnership working 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85F90-FA94-AEC6-A3AA-DBE7EC561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sz="5400" dirty="0"/>
              <a:t>A waste of everybody’s time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5400" dirty="0"/>
              <a:t>A necessary evil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5400" dirty="0"/>
              <a:t>Worth the effort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5400" dirty="0"/>
              <a:t>Fundamental to good delivery</a:t>
            </a:r>
          </a:p>
        </p:txBody>
      </p:sp>
    </p:spTree>
    <p:extLst>
      <p:ext uri="{BB962C8B-B14F-4D97-AF65-F5344CB8AC3E}">
        <p14:creationId xmlns:p14="http://schemas.microsoft.com/office/powerpoint/2010/main" val="1793159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464B1-F6C4-02A1-7023-6A2915E51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6E63F-BB13-13DE-07B8-97E0E9581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5400" b="0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“By </a:t>
            </a:r>
            <a:r>
              <a:rPr lang="en-GB" sz="5400" b="1" i="0" dirty="0">
                <a:solidFill>
                  <a:srgbClr val="767676"/>
                </a:solidFill>
                <a:effectLst/>
                <a:latin typeface="Arial" panose="020B0604020202020204" pitchFamily="34" charset="0"/>
              </a:rPr>
              <a:t>working</a:t>
            </a:r>
            <a:r>
              <a:rPr lang="en-GB" sz="5400" b="0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 together, </a:t>
            </a:r>
            <a:r>
              <a:rPr lang="en-GB" sz="5400" b="1" i="0" dirty="0">
                <a:solidFill>
                  <a:srgbClr val="767676"/>
                </a:solidFill>
                <a:effectLst/>
                <a:latin typeface="Arial" panose="020B0604020202020204" pitchFamily="34" charset="0"/>
              </a:rPr>
              <a:t>public service</a:t>
            </a:r>
            <a:r>
              <a:rPr lang="en-GB" sz="5400" b="0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 organisations can deliver value and outcomes that would be difficult or impossible to deliver </a:t>
            </a:r>
            <a:r>
              <a:rPr lang="en-GB" sz="5400" b="1" i="0" dirty="0">
                <a:solidFill>
                  <a:srgbClr val="767676"/>
                </a:solidFill>
                <a:effectLst/>
                <a:latin typeface="Arial" panose="020B0604020202020204" pitchFamily="34" charset="0"/>
              </a:rPr>
              <a:t>working</a:t>
            </a:r>
            <a:r>
              <a:rPr lang="en-GB" sz="5400" b="0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 individually.” (LGA)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642541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05A12-1D09-F0B2-6D0B-7D294229F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7641B2B-BCC8-8DA2-3A29-82D30A31EC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0570135"/>
              </p:ext>
            </p:extLst>
          </p:nvPr>
        </p:nvGraphicFramePr>
        <p:xfrm>
          <a:off x="838200" y="1825624"/>
          <a:ext cx="10515600" cy="4302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54395151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652255678"/>
                    </a:ext>
                  </a:extLst>
                </a:gridCol>
              </a:tblGrid>
              <a:tr h="2151475"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>
                          <a:solidFill>
                            <a:schemeClr val="tx1"/>
                          </a:solidFill>
                        </a:rPr>
                        <a:t>Lose – Lose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>
                          <a:solidFill>
                            <a:schemeClr val="tx1"/>
                          </a:solidFill>
                        </a:rPr>
                        <a:t>I gain – You Lose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607492"/>
                  </a:ext>
                </a:extLst>
              </a:tr>
              <a:tr h="2151475"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>
                          <a:solidFill>
                            <a:schemeClr val="tx1"/>
                          </a:solidFill>
                        </a:rPr>
                        <a:t>I Lose – You Gain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>
                          <a:solidFill>
                            <a:schemeClr val="tx1"/>
                          </a:solidFill>
                        </a:rPr>
                        <a:t>Win - Win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262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3778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E98E5-DC1C-36BD-D643-AEA7D3306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D68666-1479-C4CC-3E1D-BA35C7D576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149113"/>
            <a:ext cx="10982960" cy="570964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E972FC-4F7B-4139-7A5A-9A6B1E29D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402" y="3041650"/>
            <a:ext cx="1692351" cy="774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E8C7F6-B73A-7F99-6A91-C110AEB79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811" y="3008313"/>
            <a:ext cx="1692352" cy="8633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2CF04A-6CD5-723A-2575-BE77D88AEB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7542" y="3008313"/>
            <a:ext cx="1177330" cy="8633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563692-FE5B-F2E4-5E5D-C2E8D40C3D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268" y="3041650"/>
            <a:ext cx="1177330" cy="132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87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C6F8D6-FDD4-4FA3-57DE-BA63F5ACF3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Case Study	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66CFE7-1CE4-4390-F875-1FF19E8E2B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6600" dirty="0"/>
              <a:t>Focused Deterrence Nottingham</a:t>
            </a:r>
          </a:p>
        </p:txBody>
      </p:sp>
    </p:spTree>
    <p:extLst>
      <p:ext uri="{BB962C8B-B14F-4D97-AF65-F5344CB8AC3E}">
        <p14:creationId xmlns:p14="http://schemas.microsoft.com/office/powerpoint/2010/main" val="139691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8812B-2A23-6A8A-3B73-53BE47A65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Serious Youth Violence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EEBBC98-3FE1-3ED6-5061-75CC426499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396774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8655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8336B-A299-3B1E-1A75-C9D492C22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AABCF1-E6E8-45F1-5D0D-030EFA5331C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0024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F3FFED4-9E08-C608-27F5-3BDA801B8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F30F808-470E-9383-EACD-BA2E1BD677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360" y="1034794"/>
            <a:ext cx="10128202" cy="5814126"/>
          </a:xfrm>
        </p:spPr>
      </p:pic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C1475306-A912-F707-38D7-448414D0660D}"/>
              </a:ext>
            </a:extLst>
          </p:cNvPr>
          <p:cNvSpPr/>
          <p:nvPr/>
        </p:nvSpPr>
        <p:spPr>
          <a:xfrm>
            <a:off x="4330953" y="744554"/>
            <a:ext cx="1370437" cy="928361"/>
          </a:xfrm>
          <a:prstGeom prst="wedgeRectCallout">
            <a:avLst>
              <a:gd name="adj1" fmla="val 1578"/>
              <a:gd name="adj2" fmla="val 82049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Al </a:t>
            </a:r>
            <a:r>
              <a:rPr lang="en-GB" sz="2800" dirty="0" err="1"/>
              <a:t>Hurraya</a:t>
            </a:r>
            <a:endParaRPr lang="en-GB" sz="2800" dirty="0"/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85BB93D9-F7EA-3BA1-7642-1838547D5A39}"/>
              </a:ext>
            </a:extLst>
          </p:cNvPr>
          <p:cNvSpPr/>
          <p:nvPr/>
        </p:nvSpPr>
        <p:spPr>
          <a:xfrm>
            <a:off x="157169" y="547273"/>
            <a:ext cx="3240187" cy="1322924"/>
          </a:xfrm>
          <a:prstGeom prst="wedgeRectCallout">
            <a:avLst>
              <a:gd name="adj1" fmla="val 49300"/>
              <a:gd name="adj2" fmla="val 84992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Building Bridges Breaking Barriers (BBBB)</a:t>
            </a:r>
          </a:p>
        </p:txBody>
      </p:sp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26F7D2E5-6B27-FD33-D580-0D14FF17EF87}"/>
              </a:ext>
            </a:extLst>
          </p:cNvPr>
          <p:cNvSpPr/>
          <p:nvPr/>
        </p:nvSpPr>
        <p:spPr>
          <a:xfrm>
            <a:off x="6728156" y="3956759"/>
            <a:ext cx="1642725" cy="1646647"/>
          </a:xfrm>
          <a:prstGeom prst="wedgeRectCallout">
            <a:avLst>
              <a:gd name="adj1" fmla="val -49726"/>
              <a:gd name="adj2" fmla="val -176899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The Children’s Society</a:t>
            </a:r>
          </a:p>
        </p:txBody>
      </p: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5EC8C0D0-BF12-BABA-C2D6-C6070FAD788E}"/>
              </a:ext>
            </a:extLst>
          </p:cNvPr>
          <p:cNvSpPr/>
          <p:nvPr/>
        </p:nvSpPr>
        <p:spPr>
          <a:xfrm>
            <a:off x="9382955" y="1498974"/>
            <a:ext cx="1370437" cy="928361"/>
          </a:xfrm>
          <a:prstGeom prst="wedgeRectCallout">
            <a:avLst>
              <a:gd name="adj1" fmla="val 1578"/>
              <a:gd name="adj2" fmla="val 82049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City Council</a:t>
            </a:r>
          </a:p>
        </p:txBody>
      </p: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0CC00CBF-0DCA-4C6F-357D-D9537574E710}"/>
              </a:ext>
            </a:extLst>
          </p:cNvPr>
          <p:cNvSpPr/>
          <p:nvPr/>
        </p:nvSpPr>
        <p:spPr>
          <a:xfrm>
            <a:off x="3790335" y="4328963"/>
            <a:ext cx="2814447" cy="1197032"/>
          </a:xfrm>
          <a:prstGeom prst="wedgeRectCallout">
            <a:avLst>
              <a:gd name="adj1" fmla="val 47120"/>
              <a:gd name="adj2" fmla="val -228292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Neighbourhood Policing</a:t>
            </a:r>
          </a:p>
        </p:txBody>
      </p: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AD100357-5F44-B1F3-CADE-011E16A24EAF}"/>
              </a:ext>
            </a:extLst>
          </p:cNvPr>
          <p:cNvSpPr/>
          <p:nvPr/>
        </p:nvSpPr>
        <p:spPr>
          <a:xfrm>
            <a:off x="94523" y="2290940"/>
            <a:ext cx="1370437" cy="928361"/>
          </a:xfrm>
          <a:prstGeom prst="wedgeRectCallout">
            <a:avLst>
              <a:gd name="adj1" fmla="val 56153"/>
              <a:gd name="adj2" fmla="val 74324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Uni of Hull</a:t>
            </a:r>
          </a:p>
        </p:txBody>
      </p:sp>
      <p:sp>
        <p:nvSpPr>
          <p:cNvPr id="20" name="Speech Bubble: Rectangle 19">
            <a:extLst>
              <a:ext uri="{FF2B5EF4-FFF2-40B4-BE49-F238E27FC236}">
                <a16:creationId xmlns:a16="http://schemas.microsoft.com/office/drawing/2014/main" id="{0B1B4072-1C5C-DD07-BC59-52FD459C49FE}"/>
              </a:ext>
            </a:extLst>
          </p:cNvPr>
          <p:cNvSpPr/>
          <p:nvPr/>
        </p:nvSpPr>
        <p:spPr>
          <a:xfrm>
            <a:off x="10009956" y="338523"/>
            <a:ext cx="1370437" cy="928361"/>
          </a:xfrm>
          <a:prstGeom prst="wedgeRectCallout">
            <a:avLst>
              <a:gd name="adj1" fmla="val -177939"/>
              <a:gd name="adj2" fmla="val 172727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Home Office</a:t>
            </a:r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9C2CACCD-0E52-6D36-87F2-7C179E291599}"/>
              </a:ext>
            </a:extLst>
          </p:cNvPr>
          <p:cNvSpPr/>
          <p:nvPr/>
        </p:nvSpPr>
        <p:spPr>
          <a:xfrm>
            <a:off x="8211684" y="280374"/>
            <a:ext cx="1370437" cy="928361"/>
          </a:xfrm>
          <a:prstGeom prst="wedgeRectCallout">
            <a:avLst>
              <a:gd name="adj1" fmla="val -33372"/>
              <a:gd name="adj2" fmla="val 121916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YEF</a:t>
            </a:r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136A1762-A2C2-E64A-5057-0DA4DBE7A6F6}"/>
              </a:ext>
            </a:extLst>
          </p:cNvPr>
          <p:cNvSpPr/>
          <p:nvPr/>
        </p:nvSpPr>
        <p:spPr>
          <a:xfrm>
            <a:off x="7607261" y="3122335"/>
            <a:ext cx="1370437" cy="928361"/>
          </a:xfrm>
          <a:prstGeom prst="wedgeRectCallout">
            <a:avLst>
              <a:gd name="adj1" fmla="val -57731"/>
              <a:gd name="adj2" fmla="val -120416"/>
            </a:avLst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Project Team</a:t>
            </a:r>
          </a:p>
        </p:txBody>
      </p:sp>
      <p:sp>
        <p:nvSpPr>
          <p:cNvPr id="23" name="Speech Bubble: Rectangle 22">
            <a:extLst>
              <a:ext uri="{FF2B5EF4-FFF2-40B4-BE49-F238E27FC236}">
                <a16:creationId xmlns:a16="http://schemas.microsoft.com/office/drawing/2014/main" id="{BC667E23-C98C-BB6C-FEF8-EEA9582318DF}"/>
              </a:ext>
            </a:extLst>
          </p:cNvPr>
          <p:cNvSpPr/>
          <p:nvPr/>
        </p:nvSpPr>
        <p:spPr>
          <a:xfrm>
            <a:off x="3339449" y="3477676"/>
            <a:ext cx="1370437" cy="928361"/>
          </a:xfrm>
          <a:prstGeom prst="wedgeRectCallout">
            <a:avLst>
              <a:gd name="adj1" fmla="val 116491"/>
              <a:gd name="adj2" fmla="val -156375"/>
            </a:avLst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Analyst</a:t>
            </a:r>
          </a:p>
        </p:txBody>
      </p:sp>
    </p:spTree>
    <p:extLst>
      <p:ext uri="{BB962C8B-B14F-4D97-AF65-F5344CB8AC3E}">
        <p14:creationId xmlns:p14="http://schemas.microsoft.com/office/powerpoint/2010/main" val="227482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F3EDD-6686-F941-ED34-E216F2D62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+mn-lt"/>
              </a:rPr>
              <a:t>Partners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A7F63-1E56-AC6E-B551-021308913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Office of Police and Crime Commissioner</a:t>
            </a:r>
          </a:p>
          <a:p>
            <a:r>
              <a:rPr lang="en-GB" dirty="0"/>
              <a:t>Youth Endowment Fund and Home Office and Evaluators</a:t>
            </a:r>
          </a:p>
          <a:p>
            <a:r>
              <a:rPr lang="en-GB" dirty="0"/>
              <a:t>Community</a:t>
            </a:r>
          </a:p>
          <a:p>
            <a:r>
              <a:rPr lang="en-GB" dirty="0"/>
              <a:t>Police</a:t>
            </a:r>
          </a:p>
          <a:p>
            <a:r>
              <a:rPr lang="en-GB" dirty="0"/>
              <a:t>Probation</a:t>
            </a:r>
          </a:p>
          <a:p>
            <a:r>
              <a:rPr lang="en-GB" dirty="0"/>
              <a:t>Council</a:t>
            </a:r>
          </a:p>
          <a:p>
            <a:r>
              <a:rPr lang="en-GB" dirty="0"/>
              <a:t>Community and Voluntary Sector Providers</a:t>
            </a:r>
          </a:p>
        </p:txBody>
      </p:sp>
    </p:spTree>
    <p:extLst>
      <p:ext uri="{BB962C8B-B14F-4D97-AF65-F5344CB8AC3E}">
        <p14:creationId xmlns:p14="http://schemas.microsoft.com/office/powerpoint/2010/main" val="3672864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ARN | If you're not cop, you're little people. | Blade Runner | Video  clips by quotes | 863271a4 | 紗">
            <a:extLst>
              <a:ext uri="{FF2B5EF4-FFF2-40B4-BE49-F238E27FC236}">
                <a16:creationId xmlns:a16="http://schemas.microsoft.com/office/drawing/2014/main" id="{D4E6600B-73F1-0410-F522-DDC5014C3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62" y="1416423"/>
            <a:ext cx="10951286" cy="456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85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DD8683-6BC3-2F99-F074-799353F87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+mn-lt"/>
              </a:rPr>
              <a:t>Partnerships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F13E194-9053-077E-A31A-405787EEC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Funding Agreement with YEF</a:t>
            </a:r>
          </a:p>
          <a:p>
            <a:r>
              <a:rPr lang="en-GB" dirty="0"/>
              <a:t>Strategic Violence Reduction Board and Membership</a:t>
            </a:r>
          </a:p>
          <a:p>
            <a:r>
              <a:rPr lang="en-GB" dirty="0"/>
              <a:t>Finance</a:t>
            </a:r>
          </a:p>
          <a:p>
            <a:r>
              <a:rPr lang="en-GB" dirty="0"/>
              <a:t>Information Governance and Data Sharing</a:t>
            </a:r>
          </a:p>
          <a:p>
            <a:r>
              <a:rPr lang="en-GB" dirty="0"/>
              <a:t>Multi-agency delivery group</a:t>
            </a:r>
          </a:p>
          <a:p>
            <a:r>
              <a:rPr lang="en-GB" dirty="0"/>
              <a:t>Community</a:t>
            </a:r>
          </a:p>
          <a:p>
            <a:r>
              <a:rPr lang="en-GB" dirty="0"/>
              <a:t>Enforcement</a:t>
            </a:r>
          </a:p>
          <a:p>
            <a:r>
              <a:rPr lang="en-GB" dirty="0"/>
              <a:t>Support</a:t>
            </a:r>
          </a:p>
          <a:p>
            <a:r>
              <a:rPr lang="en-GB" dirty="0"/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2409749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DDB365A-C0F5-8859-08BE-3C758B785B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Partnership isn’t one thing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05A6BF6-FFA2-227B-663A-5EDB9DF4F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en-US" dirty="0"/>
              <a:t>“Typologies”</a:t>
            </a:r>
          </a:p>
        </p:txBody>
      </p:sp>
    </p:spTree>
    <p:extLst>
      <p:ext uri="{BB962C8B-B14F-4D97-AF65-F5344CB8AC3E}">
        <p14:creationId xmlns:p14="http://schemas.microsoft.com/office/powerpoint/2010/main" val="612911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4FB69-EFA6-DD74-E387-1E72CE366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AA6A38C-D44F-BE0D-9368-5C94393FF8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11364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89545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C237E-D411-58AF-4F31-FBB4290B4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448A711-260B-F2E2-C83B-B1853091B2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668104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45617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ADEFC-0A74-1C0B-0018-5A1D69418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/>
              <a:t>More Vox Pop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6EBDA-7FE8-FB24-0EE2-B67305A64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GB" sz="4800" dirty="0"/>
              <a:t>What partnership would you consign to oblivion?</a:t>
            </a:r>
          </a:p>
          <a:p>
            <a:pPr marL="514350" indent="-514350">
              <a:buFont typeface="+mj-lt"/>
              <a:buAutoNum type="alphaUcPeriod"/>
            </a:pPr>
            <a:endParaRPr lang="en-GB" sz="4800" dirty="0"/>
          </a:p>
          <a:p>
            <a:pPr marL="514350" indent="-514350">
              <a:buFont typeface="+mj-lt"/>
              <a:buAutoNum type="alphaUcPeriod"/>
            </a:pPr>
            <a:r>
              <a:rPr lang="en-GB" sz="4800" dirty="0"/>
              <a:t>What partnership do you really value?</a:t>
            </a:r>
          </a:p>
        </p:txBody>
      </p:sp>
    </p:spTree>
    <p:extLst>
      <p:ext uri="{BB962C8B-B14F-4D97-AF65-F5344CB8AC3E}">
        <p14:creationId xmlns:p14="http://schemas.microsoft.com/office/powerpoint/2010/main" val="3073286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42F5B-4AD5-AE7F-20C3-B36308DD1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+mn-lt"/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B2B35-BB6A-3EC2-CBED-FE42A06FE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Blockers</a:t>
            </a:r>
          </a:p>
          <a:p>
            <a:pPr marL="0" indent="0">
              <a:buNone/>
            </a:pPr>
            <a:r>
              <a:rPr lang="en-GB" b="1" dirty="0"/>
              <a:t>What factors block or damage effective partnership working?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Incentives</a:t>
            </a:r>
          </a:p>
          <a:p>
            <a:pPr marL="0" indent="0">
              <a:buNone/>
            </a:pPr>
            <a:r>
              <a:rPr lang="en-GB" b="1" dirty="0"/>
              <a:t>What factors can enable and/or sustain partnership working?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Be positive and spend more time on second question!!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4644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1251A-7E79-0A1F-CA9A-B7C54542F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Meeting Moans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94571-D822-1EA4-3DF0-C3852EB4E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8533"/>
            <a:ext cx="10515600" cy="4788430"/>
          </a:xfrm>
        </p:spPr>
        <p:txBody>
          <a:bodyPr/>
          <a:lstStyle/>
          <a:p>
            <a:r>
              <a:rPr lang="en-GB" dirty="0"/>
              <a:t>Too many meetings</a:t>
            </a:r>
          </a:p>
          <a:p>
            <a:r>
              <a:rPr lang="en-GB" dirty="0"/>
              <a:t>Police don’t attend Strat meetings</a:t>
            </a:r>
          </a:p>
          <a:p>
            <a:r>
              <a:rPr lang="en-GB" i="1" dirty="0"/>
              <a:t>Health</a:t>
            </a:r>
            <a:r>
              <a:rPr lang="en-GB" dirty="0"/>
              <a:t> don’t engage</a:t>
            </a:r>
          </a:p>
          <a:p>
            <a:r>
              <a:rPr lang="en-GB" dirty="0"/>
              <a:t>Community reps are negative</a:t>
            </a:r>
          </a:p>
          <a:p>
            <a:r>
              <a:rPr lang="en-GB" dirty="0"/>
              <a:t>The deputies </a:t>
            </a:r>
            <a:r>
              <a:rPr lang="en-GB"/>
              <a:t>send deputies who ….</a:t>
            </a:r>
            <a:endParaRPr lang="en-GB" dirty="0"/>
          </a:p>
          <a:p>
            <a:r>
              <a:rPr lang="en-GB" dirty="0"/>
              <a:t>The agenda doesn’t go out in advance</a:t>
            </a:r>
          </a:p>
          <a:p>
            <a:r>
              <a:rPr lang="en-GB" dirty="0"/>
              <a:t>Its badly chaired and lasts for ever</a:t>
            </a:r>
          </a:p>
          <a:p>
            <a:r>
              <a:rPr lang="en-GB" dirty="0"/>
              <a:t>One or two people dominate the discussion</a:t>
            </a:r>
          </a:p>
          <a:p>
            <a:r>
              <a:rPr lang="en-GB" dirty="0"/>
              <a:t>No one reads the papers</a:t>
            </a:r>
          </a:p>
          <a:p>
            <a:r>
              <a:rPr lang="en-GB" dirty="0"/>
              <a:t>The notes are rubbish</a:t>
            </a:r>
          </a:p>
        </p:txBody>
      </p:sp>
    </p:spTree>
    <p:extLst>
      <p:ext uri="{BB962C8B-B14F-4D97-AF65-F5344CB8AC3E}">
        <p14:creationId xmlns:p14="http://schemas.microsoft.com/office/powerpoint/2010/main" val="2226015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8DD78-C19C-4DCC-5477-819ACF46A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286" y="353262"/>
            <a:ext cx="4901514" cy="907974"/>
          </a:xfrm>
        </p:spPr>
        <p:txBody>
          <a:bodyPr/>
          <a:lstStyle/>
          <a:p>
            <a:pPr algn="ctr"/>
            <a:r>
              <a:rPr lang="en-GB" b="1" dirty="0">
                <a:latin typeface="+mn-lt"/>
              </a:rPr>
              <a:t>Incentives?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1DC55D-0F21-A6CC-3888-32835E27D9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6300" y="1594022"/>
            <a:ext cx="5181600" cy="4944890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Organisation</a:t>
            </a:r>
          </a:p>
          <a:p>
            <a:r>
              <a:rPr lang="en-GB" dirty="0"/>
              <a:t>Better understanding - data</a:t>
            </a:r>
          </a:p>
          <a:p>
            <a:r>
              <a:rPr lang="en-GB" dirty="0"/>
              <a:t>Holistic solutions with mutually supporting actions</a:t>
            </a:r>
          </a:p>
          <a:p>
            <a:r>
              <a:rPr lang="en-GB" dirty="0"/>
              <a:t>More legal powers available</a:t>
            </a:r>
          </a:p>
          <a:p>
            <a:r>
              <a:rPr lang="en-GB" dirty="0"/>
              <a:t>Best option selected</a:t>
            </a:r>
          </a:p>
          <a:p>
            <a:r>
              <a:rPr lang="en-GB" dirty="0"/>
              <a:t>Long-term solutions</a:t>
            </a:r>
          </a:p>
          <a:p>
            <a:r>
              <a:rPr lang="en-GB" dirty="0"/>
              <a:t>More resources brought to bear</a:t>
            </a:r>
          </a:p>
          <a:p>
            <a:r>
              <a:rPr lang="en-GB" dirty="0"/>
              <a:t>Enhanced reputation	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DC1BAD-4670-5128-9AE3-936A0BC25E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94022"/>
            <a:ext cx="5181600" cy="513062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GB" b="1" dirty="0"/>
              <a:t>Me</a:t>
            </a:r>
          </a:p>
          <a:p>
            <a:r>
              <a:rPr lang="en-GB" dirty="0"/>
              <a:t>I can deliver better to my citizens</a:t>
            </a:r>
          </a:p>
          <a:p>
            <a:r>
              <a:rPr lang="en-GB" dirty="0"/>
              <a:t>I can get someone else to pick this one up</a:t>
            </a:r>
          </a:p>
          <a:p>
            <a:r>
              <a:rPr lang="en-GB" dirty="0"/>
              <a:t>I can spread the responsibility</a:t>
            </a:r>
          </a:p>
          <a:p>
            <a:r>
              <a:rPr lang="en-GB" dirty="0"/>
              <a:t>I like working with others</a:t>
            </a:r>
          </a:p>
          <a:p>
            <a:r>
              <a:rPr lang="en-GB" dirty="0"/>
              <a:t>It makes me look good</a:t>
            </a:r>
          </a:p>
          <a:p>
            <a:r>
              <a:rPr lang="en-GB" dirty="0"/>
              <a:t>Evidence for promotion</a:t>
            </a:r>
          </a:p>
          <a:p>
            <a:r>
              <a:rPr lang="en-GB" dirty="0"/>
              <a:t>My citizens really do benefit!!</a:t>
            </a:r>
          </a:p>
        </p:txBody>
      </p:sp>
    </p:spTree>
    <p:extLst>
      <p:ext uri="{BB962C8B-B14F-4D97-AF65-F5344CB8AC3E}">
        <p14:creationId xmlns:p14="http://schemas.microsoft.com/office/powerpoint/2010/main" val="1910817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3BFD9-D887-5996-E3A0-F0B50374C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+mn-lt"/>
              </a:rPr>
              <a:t>BUT ALSO</a:t>
            </a:r>
            <a:r>
              <a:rPr lang="en-GB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518F0-5ED2-52B3-8F68-164BBDAF1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Could I lose/you win create trust/’debt’/obligation?</a:t>
            </a:r>
          </a:p>
          <a:p>
            <a:pPr lvl="1"/>
            <a:r>
              <a:rPr lang="en-GB" dirty="0"/>
              <a:t>Different organisational cultures – collaborate or compete</a:t>
            </a:r>
          </a:p>
          <a:p>
            <a:pPr lvl="1"/>
            <a:r>
              <a:rPr lang="en-GB" dirty="0"/>
              <a:t>Short term risks to my organisation – external metrics</a:t>
            </a:r>
          </a:p>
          <a:p>
            <a:r>
              <a:rPr lang="en-GB" dirty="0"/>
              <a:t>Does it even out over time – other transactions</a:t>
            </a:r>
          </a:p>
          <a:p>
            <a:r>
              <a:rPr lang="en-GB" dirty="0"/>
              <a:t>Multi-lateral not bilateral context</a:t>
            </a:r>
          </a:p>
          <a:p>
            <a:r>
              <a:rPr lang="en-GB" dirty="0"/>
              <a:t>All for the greater good!</a:t>
            </a:r>
          </a:p>
        </p:txBody>
      </p:sp>
    </p:spTree>
    <p:extLst>
      <p:ext uri="{BB962C8B-B14F-4D97-AF65-F5344CB8AC3E}">
        <p14:creationId xmlns:p14="http://schemas.microsoft.com/office/powerpoint/2010/main" val="262100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736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102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RP Template 2024 05" id="{3E4BCF4F-243C-42BA-9EC0-BE60931732E4}" vid="{77F91929-0D75-4AF2-8324-F52CB23F6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VRP template SH2</Template>
  <TotalTime>1264</TotalTime>
  <Words>857</Words>
  <Application>Microsoft Office PowerPoint</Application>
  <PresentationFormat>Widescreen</PresentationFormat>
  <Paragraphs>161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Office Theme</vt:lpstr>
      <vt:lpstr>PowerPoint Presentation</vt:lpstr>
      <vt:lpstr>Agenda</vt:lpstr>
      <vt:lpstr>Straw Poll: Partnership working is</vt:lpstr>
      <vt:lpstr>PowerPoint Presentation</vt:lpstr>
      <vt:lpstr>PowerPoint Presentation</vt:lpstr>
      <vt:lpstr>PowerPoint Presentation</vt:lpstr>
      <vt:lpstr>Case Study </vt:lpstr>
      <vt:lpstr>Serious Youth Violence</vt:lpstr>
      <vt:lpstr>PowerPoint Presentation</vt:lpstr>
      <vt:lpstr>PowerPoint Presentation</vt:lpstr>
      <vt:lpstr>Partners</vt:lpstr>
      <vt:lpstr>PowerPoint Presentation</vt:lpstr>
      <vt:lpstr>Partnerships</vt:lpstr>
      <vt:lpstr>Partnership isn’t one thing</vt:lpstr>
      <vt:lpstr>PowerPoint Presentation</vt:lpstr>
      <vt:lpstr>PowerPoint Presentation</vt:lpstr>
      <vt:lpstr>More Vox Pop</vt:lpstr>
      <vt:lpstr>Discussion</vt:lpstr>
      <vt:lpstr>Meeting Moans </vt:lpstr>
      <vt:lpstr>Incentives?</vt:lpstr>
      <vt:lpstr>BUT ALSO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Harrison</dc:creator>
  <cp:lastModifiedBy>Steve Harrison</cp:lastModifiedBy>
  <cp:revision>3</cp:revision>
  <dcterms:created xsi:type="dcterms:W3CDTF">2024-12-04T14:24:42Z</dcterms:created>
  <dcterms:modified xsi:type="dcterms:W3CDTF">2025-03-17T08:08:19Z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c9a534a-49dd-43c4-b4e5-f206b4dbf0e4_Enabled">
    <vt:lpwstr>true</vt:lpwstr>
  </property>
  <property fmtid="{D5CDD505-2E9C-101B-9397-08002B2CF9AE}" pid="3" name="MSIP_Label_0c9a534a-49dd-43c4-b4e5-f206b4dbf0e4_SetDate">
    <vt:lpwstr>2022-11-29T09:24:53Z</vt:lpwstr>
  </property>
  <property fmtid="{D5CDD505-2E9C-101B-9397-08002B2CF9AE}" pid="4" name="MSIP_Label_0c9a534a-49dd-43c4-b4e5-f206b4dbf0e4_Method">
    <vt:lpwstr>Standard</vt:lpwstr>
  </property>
  <property fmtid="{D5CDD505-2E9C-101B-9397-08002B2CF9AE}" pid="5" name="MSIP_Label_0c9a534a-49dd-43c4-b4e5-f206b4dbf0e4_Name">
    <vt:lpwstr>0c9a534a-49dd-43c4-b4e5-f206b4dbf0e4</vt:lpwstr>
  </property>
  <property fmtid="{D5CDD505-2E9C-101B-9397-08002B2CF9AE}" pid="6" name="MSIP_Label_0c9a534a-49dd-43c4-b4e5-f206b4dbf0e4_SiteId">
    <vt:lpwstr>50b6682b-e9dd-4d2c-b984-100e69b077a4</vt:lpwstr>
  </property>
  <property fmtid="{D5CDD505-2E9C-101B-9397-08002B2CF9AE}" pid="7" name="MSIP_Label_0c9a534a-49dd-43c4-b4e5-f206b4dbf0e4_ActionId">
    <vt:lpwstr>567c90f0-fec1-4c86-ae0d-df4620a3a79f</vt:lpwstr>
  </property>
  <property fmtid="{D5CDD505-2E9C-101B-9397-08002B2CF9AE}" pid="8" name="MSIP_Label_0c9a534a-49dd-43c4-b4e5-f206b4dbf0e4_ContentBits">
    <vt:lpwstr>0</vt:lpwstr>
  </property>
</Properties>
</file>