
<file path=[Content_Types].xml><?xml version="1.0" encoding="utf-8"?>
<Types xmlns="http://schemas.openxmlformats.org/package/2006/content-types">
  <Default Extension="emf" ContentType="image/x-emf"/>
  <Default Extension="fntdata" ContentType="application/x-fontdata"/>
  <Default Extension="jfif" ContentType="image/jpeg"/>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4.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5.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6.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 id="2147483680" r:id="rId2"/>
  </p:sldMasterIdLst>
  <p:notesMasterIdLst>
    <p:notesMasterId r:id="rId25"/>
  </p:notesMasterIdLst>
  <p:sldIdLst>
    <p:sldId id="3886" r:id="rId3"/>
    <p:sldId id="3888" r:id="rId4"/>
    <p:sldId id="3887" r:id="rId5"/>
    <p:sldId id="3977" r:id="rId6"/>
    <p:sldId id="3881" r:id="rId7"/>
    <p:sldId id="3975" r:id="rId8"/>
    <p:sldId id="3957" r:id="rId9"/>
    <p:sldId id="3976" r:id="rId10"/>
    <p:sldId id="3884" r:id="rId11"/>
    <p:sldId id="3978" r:id="rId12"/>
    <p:sldId id="3980" r:id="rId13"/>
    <p:sldId id="3981" r:id="rId14"/>
    <p:sldId id="3982" r:id="rId15"/>
    <p:sldId id="3954" r:id="rId16"/>
    <p:sldId id="3936" r:id="rId17"/>
    <p:sldId id="3868" r:id="rId18"/>
    <p:sldId id="3979" r:id="rId19"/>
    <p:sldId id="3970" r:id="rId20"/>
    <p:sldId id="3971" r:id="rId21"/>
    <p:sldId id="3878" r:id="rId22"/>
    <p:sldId id="3882" r:id="rId23"/>
    <p:sldId id="3850" r:id="rId24"/>
  </p:sldIdLst>
  <p:sldSz cx="18288000" cy="10287000"/>
  <p:notesSz cx="6858000" cy="9144000"/>
  <p:embeddedFontLst>
    <p:embeddedFont>
      <p:font typeface="Avenir Next LT Pro" panose="020B0504020202020204" pitchFamily="34" charset="0"/>
      <p:regular r:id="rId26"/>
      <p:bold r:id="rId27"/>
      <p:italic r:id="rId28"/>
      <p:boldItalic r:id="rId29"/>
    </p:embeddedFont>
    <p:embeddedFont>
      <p:font typeface="Public Sans" panose="020B0604020202020204" charset="0"/>
      <p:regular r:id="rId30"/>
    </p:embeddedFont>
    <p:embeddedFont>
      <p:font typeface="Public Sans Bold" panose="020B0604020202020204" charset="0"/>
      <p:regular r:id="rId31"/>
    </p:embeddedFont>
    <p:embeddedFont>
      <p:font typeface="Tw Cen MT" panose="020B0602020104020603" pitchFamily="34" charset="0"/>
      <p:regular r:id="rId32"/>
      <p:bold r:id="rId33"/>
      <p:italic r:id="rId34"/>
      <p:boldItalic r:id="rId35"/>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80008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308" autoAdjust="0"/>
    <p:restoredTop sz="93792" autoAdjust="0"/>
  </p:normalViewPr>
  <p:slideViewPr>
    <p:cSldViewPr>
      <p:cViewPr varScale="1">
        <p:scale>
          <a:sx n="40" d="100"/>
          <a:sy n="40" d="100"/>
        </p:scale>
        <p:origin x="912" y="5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9" d="100"/>
        <a:sy n="69" d="100"/>
      </p:scale>
      <p:origin x="0" y="-5656"/>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font" Target="fonts/font1.fntdata"/><Relationship Id="rId39" Type="http://schemas.openxmlformats.org/officeDocument/2006/relationships/tableStyles" Target="tableStyles.xml"/><Relationship Id="rId21" Type="http://schemas.openxmlformats.org/officeDocument/2006/relationships/slide" Target="slides/slide19.xml"/><Relationship Id="rId34" Type="http://schemas.openxmlformats.org/officeDocument/2006/relationships/font" Target="fonts/font9.fntdata"/><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notesMaster" Target="notesMasters/notesMaster1.xml"/><Relationship Id="rId33" Type="http://schemas.openxmlformats.org/officeDocument/2006/relationships/font" Target="fonts/font8.fntdata"/><Relationship Id="rId38"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font" Target="fonts/font7.fntdata"/><Relationship Id="rId37"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font" Target="fonts/font3.fntdata"/><Relationship Id="rId36" Type="http://schemas.openxmlformats.org/officeDocument/2006/relationships/presProps" Target="presProp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font" Target="fonts/font6.fntdata"/><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font" Target="fonts/font2.fntdata"/><Relationship Id="rId30" Type="http://schemas.openxmlformats.org/officeDocument/2006/relationships/font" Target="fonts/font5.fntdata"/><Relationship Id="rId35" Type="http://schemas.openxmlformats.org/officeDocument/2006/relationships/font" Target="fonts/font10.fntdata"/><Relationship Id="rId8" Type="http://schemas.openxmlformats.org/officeDocument/2006/relationships/slide" Target="slides/slide6.xml"/><Relationship Id="rId3" Type="http://schemas.openxmlformats.org/officeDocument/2006/relationships/slide" Target="slides/slide1.xml"/></Relationships>
</file>

<file path=ppt/diagrams/_rels/data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svg"/><Relationship Id="rId1" Type="http://schemas.openxmlformats.org/officeDocument/2006/relationships/image" Target="../media/image16.png"/><Relationship Id="rId6" Type="http://schemas.openxmlformats.org/officeDocument/2006/relationships/image" Target="../media/image21.svg"/><Relationship Id="rId5" Type="http://schemas.openxmlformats.org/officeDocument/2006/relationships/image" Target="../media/image20.png"/><Relationship Id="rId4" Type="http://schemas.openxmlformats.org/officeDocument/2006/relationships/image" Target="../media/image19.svg"/></Relationships>
</file>

<file path=ppt/diagrams/_rels/drawing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svg"/><Relationship Id="rId1" Type="http://schemas.openxmlformats.org/officeDocument/2006/relationships/image" Target="../media/image16.png"/><Relationship Id="rId6" Type="http://schemas.openxmlformats.org/officeDocument/2006/relationships/image" Target="../media/image21.svg"/><Relationship Id="rId5" Type="http://schemas.openxmlformats.org/officeDocument/2006/relationships/image" Target="../media/image20.png"/><Relationship Id="rId4" Type="http://schemas.openxmlformats.org/officeDocument/2006/relationships/image" Target="../media/image19.svg"/></Relationships>
</file>

<file path=ppt/diagrams/colors1.xml><?xml version="1.0" encoding="utf-8"?>
<dgm:colorsDef xmlns:dgm="http://schemas.openxmlformats.org/drawingml/2006/diagram" xmlns:a="http://schemas.openxmlformats.org/drawingml/2006/main" uniqueId="urn:microsoft.com/office/officeart/2005/8/colors/accent5_2">
  <dgm:title val=""/>
  <dgm:desc val=""/>
  <dgm:catLst>
    <dgm:cat type="accent5" pri="11200"/>
  </dgm:catLst>
  <dgm:styleLbl name="node0">
    <dgm:fillClrLst meth="repeat">
      <a:schemeClr val="accent5"/>
    </dgm:fillClrLst>
    <dgm:linClrLst meth="repeat">
      <a:schemeClr val="lt1"/>
    </dgm:linClrLst>
    <dgm:effectClrLst/>
    <dgm:txLinClrLst/>
    <dgm:txFillClrLst/>
    <dgm:txEffectClrLst/>
  </dgm:styleLbl>
  <dgm:styleLbl name="node1">
    <dgm:fillClrLst meth="repeat">
      <a:schemeClr val="accent5"/>
    </dgm:fillClrLst>
    <dgm:linClrLst meth="repeat">
      <a:schemeClr val="lt1"/>
    </dgm:linClrLst>
    <dgm:effectClrLst/>
    <dgm:txLinClrLst/>
    <dgm:txFillClrLst/>
    <dgm:txEffectClrLst/>
  </dgm:styleLbl>
  <dgm:styleLbl name="alignNode1">
    <dgm:fillClrLst meth="repeat">
      <a:schemeClr val="accent5"/>
    </dgm:fillClrLst>
    <dgm:linClrLst meth="repeat">
      <a:schemeClr val="accent5"/>
    </dgm:linClrLst>
    <dgm:effectClrLst/>
    <dgm:txLinClrLst/>
    <dgm:txFillClrLst/>
    <dgm:txEffectClrLst/>
  </dgm:styleLbl>
  <dgm:styleLbl name="lnNode1">
    <dgm:fillClrLst meth="repeat">
      <a:schemeClr val="accent5"/>
    </dgm:fillClrLst>
    <dgm:linClrLst meth="repeat">
      <a:schemeClr val="lt1"/>
    </dgm:linClrLst>
    <dgm:effectClrLst/>
    <dgm:txLinClrLst/>
    <dgm:txFillClrLst/>
    <dgm:txEffectClrLst/>
  </dgm:styleLbl>
  <dgm:styleLbl name="vennNode1">
    <dgm:fillClrLst meth="repeat">
      <a:schemeClr val="accent5">
        <a:alpha val="50000"/>
      </a:schemeClr>
    </dgm:fillClrLst>
    <dgm:linClrLst meth="repeat">
      <a:schemeClr val="lt1"/>
    </dgm:linClrLst>
    <dgm:effectClrLst/>
    <dgm:txLinClrLst/>
    <dgm:txFillClrLst/>
    <dgm:txEffectClrLst/>
  </dgm:styleLbl>
  <dgm:styleLbl name="node2">
    <dgm:fillClrLst meth="repeat">
      <a:schemeClr val="accent5"/>
    </dgm:fillClrLst>
    <dgm:linClrLst meth="repeat">
      <a:schemeClr val="lt1"/>
    </dgm:linClrLst>
    <dgm:effectClrLst/>
    <dgm:txLinClrLst/>
    <dgm:txFillClrLst/>
    <dgm:txEffectClrLst/>
  </dgm:styleLbl>
  <dgm:styleLbl name="node3">
    <dgm:fillClrLst meth="repeat">
      <a:schemeClr val="accent5"/>
    </dgm:fillClrLst>
    <dgm:linClrLst meth="repeat">
      <a:schemeClr val="lt1"/>
    </dgm:linClrLst>
    <dgm:effectClrLst/>
    <dgm:txLinClrLst/>
    <dgm:txFillClrLst/>
    <dgm:txEffectClrLst/>
  </dgm:styleLbl>
  <dgm:styleLbl name="node4">
    <dgm:fillClrLst meth="repeat">
      <a:schemeClr val="accent5"/>
    </dgm:fillClrLst>
    <dgm:linClrLst meth="repeat">
      <a:schemeClr val="lt1"/>
    </dgm:linClrLst>
    <dgm:effectClrLst/>
    <dgm:txLinClrLst/>
    <dgm:txFillClrLst/>
    <dgm:txEffectClrLst/>
  </dgm:styleLbl>
  <dgm:styleLbl name="f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5">
        <a:tint val="60000"/>
      </a:schemeClr>
    </dgm:fillClrLst>
    <dgm:linClrLst meth="repeat">
      <a:schemeClr val="accent5">
        <a:tint val="60000"/>
      </a:schemeClr>
    </dgm:linClrLst>
    <dgm:effectClrLst/>
    <dgm:txLinClrLst/>
    <dgm:txFillClrLst/>
    <dgm:txEffectClrLst/>
  </dgm:styleLbl>
  <dgm:styleLbl name="fgSibTrans2D1">
    <dgm:fillClrLst meth="repeat">
      <a:schemeClr val="accent5">
        <a:tint val="60000"/>
      </a:schemeClr>
    </dgm:fillClrLst>
    <dgm:linClrLst meth="repeat">
      <a:schemeClr val="accent5">
        <a:tint val="60000"/>
      </a:schemeClr>
    </dgm:linClrLst>
    <dgm:effectClrLst/>
    <dgm:txLinClrLst/>
    <dgm:txFillClrLst/>
    <dgm:txEffectClrLst/>
  </dgm:styleLbl>
  <dgm:styleLbl name="bgSibTrans2D1">
    <dgm:fillClrLst meth="repeat">
      <a:schemeClr val="accent5">
        <a:tint val="60000"/>
      </a:schemeClr>
    </dgm:fillClrLst>
    <dgm:linClrLst meth="repeat">
      <a:schemeClr val="accent5">
        <a:tint val="60000"/>
      </a:schemeClr>
    </dgm:linClrLst>
    <dgm:effectClrLst/>
    <dgm:txLinClrLst/>
    <dgm:txFillClrLst/>
    <dgm:txEffectClrLst/>
  </dgm:styleLbl>
  <dgm:styleLbl name="sibTrans1D1">
    <dgm:fillClrLst meth="repeat">
      <a:schemeClr val="accent5"/>
    </dgm:fillClrLst>
    <dgm:linClrLst meth="repeat">
      <a:schemeClr val="accent5"/>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dgm:linClrLst>
    <dgm:effectClrLst/>
    <dgm:txLinClrLst/>
    <dgm:txFillClrLst/>
    <dgm:txEffectClrLst/>
  </dgm:styleLbl>
  <dgm:styleLbl name="asst1">
    <dgm:fillClrLst meth="repeat">
      <a:schemeClr val="accent5"/>
    </dgm:fillClrLst>
    <dgm:linClrLst meth="repeat">
      <a:schemeClr val="lt1"/>
    </dgm:linClrLst>
    <dgm:effectClrLst/>
    <dgm:txLinClrLst/>
    <dgm:txFillClrLst/>
    <dgm:txEffectClrLst/>
  </dgm:styleLbl>
  <dgm:styleLbl name="asst2">
    <dgm:fillClrLst meth="repeat">
      <a:schemeClr val="accent5"/>
    </dgm:fillClrLst>
    <dgm:linClrLst meth="repeat">
      <a:schemeClr val="lt1"/>
    </dgm:linClrLst>
    <dgm:effectClrLst/>
    <dgm:txLinClrLst/>
    <dgm:txFillClrLst/>
    <dgm:txEffectClrLst/>
  </dgm:styleLbl>
  <dgm:styleLbl name="asst3">
    <dgm:fillClrLst meth="repeat">
      <a:schemeClr val="accent5"/>
    </dgm:fillClrLst>
    <dgm:linClrLst meth="repeat">
      <a:schemeClr val="lt1"/>
    </dgm:linClrLst>
    <dgm:effectClrLst/>
    <dgm:txLinClrLst/>
    <dgm:txFillClrLst/>
    <dgm:txEffectClrLst/>
  </dgm:styleLbl>
  <dgm:styleLbl name="asst4">
    <dgm:fillClrLst meth="repeat">
      <a:schemeClr val="accent5"/>
    </dgm:fillClrLst>
    <dgm:linClrLst meth="repeat">
      <a:schemeClr val="lt1"/>
    </dgm:linClrLst>
    <dgm:effectClrLst/>
    <dgm:txLinClrLst/>
    <dgm:txFillClrLst/>
    <dgm:txEffectClrLst/>
  </dgm:styleLbl>
  <dgm:styleLbl name="parChTrans2D1">
    <dgm:fillClrLst meth="repeat">
      <a:schemeClr val="accent5">
        <a:tint val="60000"/>
      </a:schemeClr>
    </dgm:fillClrLst>
    <dgm:linClrLst meth="repeat">
      <a:schemeClr val="accent5">
        <a:tint val="60000"/>
      </a:schemeClr>
    </dgm:linClrLst>
    <dgm:effectClrLst/>
    <dgm:txLinClrLst/>
    <dgm:txFillClrLst meth="repeat">
      <a:schemeClr val="lt1"/>
    </dgm:txFillClrLst>
    <dgm:txEffectClrLst/>
  </dgm:styleLbl>
  <dgm:styleLbl name="parChTrans2D2">
    <dgm:fillClrLst meth="repeat">
      <a:schemeClr val="accent5"/>
    </dgm:fillClrLst>
    <dgm:linClrLst meth="repeat">
      <a:schemeClr val="accent5"/>
    </dgm:linClrLst>
    <dgm:effectClrLst/>
    <dgm:txLinClrLst/>
    <dgm:txFillClrLst meth="repeat">
      <a:schemeClr val="lt1"/>
    </dgm:txFillClrLst>
    <dgm:txEffectClrLst/>
  </dgm:styleLbl>
  <dgm:styleLbl name="parChTrans2D3">
    <dgm:fillClrLst meth="repeat">
      <a:schemeClr val="accent5"/>
    </dgm:fillClrLst>
    <dgm:linClrLst meth="repeat">
      <a:schemeClr val="accent5"/>
    </dgm:linClrLst>
    <dgm:effectClrLst/>
    <dgm:txLinClrLst/>
    <dgm:txFillClrLst meth="repeat">
      <a:schemeClr val="lt1"/>
    </dgm:txFillClrLst>
    <dgm:txEffectClrLst/>
  </dgm:styleLbl>
  <dgm:styleLbl name="parChTrans2D4">
    <dgm:fillClrLst meth="repeat">
      <a:schemeClr val="accent5"/>
    </dgm:fillClrLst>
    <dgm:linClrLst meth="repeat">
      <a:schemeClr val="accent5"/>
    </dgm:linClrLst>
    <dgm:effectClrLst/>
    <dgm:txLinClrLst/>
    <dgm:txFillClrLst meth="repeat">
      <a:schemeClr val="lt1"/>
    </dgm:txFillClrLst>
    <dgm:txEffectClrLst/>
  </dgm:styleLbl>
  <dgm:styleLbl name="parChTrans1D1">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2">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3">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parChTrans1D4">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solidFgAcc1">
    <dgm:fillClrLst meth="repeat">
      <a:schemeClr val="lt1"/>
    </dgm:fillClrLst>
    <dgm:linClrLst meth="repeat">
      <a:schemeClr val="accent5"/>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align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b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accent5"/>
    </dgm:linClrLst>
    <dgm:effectClrLst/>
    <dgm:txLinClrLst/>
    <dgm:txFillClrLst meth="repeat">
      <a:schemeClr val="dk1"/>
    </dgm:txFillClrLst>
    <dgm:txEffectClrLst/>
  </dgm:styleLbl>
  <dgm:styleLbl name="dkBgShp">
    <dgm:fillClrLst meth="repeat">
      <a:schemeClr val="accent5">
        <a:shade val="80000"/>
      </a:schemeClr>
    </dgm:fillClrLst>
    <dgm:linClrLst meth="repeat">
      <a:schemeClr val="accent5"/>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5_1">
  <dgm:title val=""/>
  <dgm:desc val=""/>
  <dgm:catLst>
    <dgm:cat type="accent5" pri="11100"/>
  </dgm:catLst>
  <dgm:styleLbl name="node0">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5">
        <a:shade val="80000"/>
      </a:schemeClr>
    </dgm:linClrLst>
    <dgm:effectClrLst/>
    <dgm:txLinClrLst/>
    <dgm:txFillClrLst/>
    <dgm:txEffectClrLst/>
  </dgm:styleLbl>
  <dgm:styleLbl name="node2">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fgImgPlace1">
    <dgm:fillClrLst meth="repeat">
      <a:schemeClr val="accent5">
        <a:tint val="40000"/>
      </a:schemeClr>
    </dgm:fillClrLst>
    <dgm:linClrLst meth="repeat">
      <a:schemeClr val="accent5">
        <a:shade val="80000"/>
      </a:schemeClr>
    </dgm:linClrLst>
    <dgm:effectClrLst/>
    <dgm:txLinClrLst/>
    <dgm:txFillClrLst meth="repeat">
      <a:schemeClr val="lt1"/>
    </dgm:txFillClrLst>
    <dgm:txEffectClrLst/>
  </dgm:styleLbl>
  <dgm:styleLbl name="alignImgPlace1">
    <dgm:fillClrLst meth="repeat">
      <a:schemeClr val="accent5">
        <a:tint val="40000"/>
      </a:schemeClr>
    </dgm:fillClrLst>
    <dgm:linClrLst meth="repeat">
      <a:schemeClr val="accent5">
        <a:shade val="80000"/>
      </a:schemeClr>
    </dgm:linClrLst>
    <dgm:effectClrLst/>
    <dgm:txLinClrLst/>
    <dgm:txFillClrLst meth="repeat">
      <a:schemeClr val="lt1"/>
    </dgm:txFillClrLst>
    <dgm:txEffectClrLst/>
  </dgm:styleLbl>
  <dgm:styleLbl name="bgImgPlace1">
    <dgm:fillClrLst meth="repeat">
      <a:schemeClr val="accent5">
        <a:tint val="40000"/>
      </a:schemeClr>
    </dgm:fillClrLst>
    <dgm:linClrLst meth="repeat">
      <a:schemeClr val="accent5">
        <a:shade val="80000"/>
      </a:schemeClr>
    </dgm:linClrLst>
    <dgm:effectClrLst/>
    <dgm:txLinClrLst/>
    <dgm:txFillClrLst meth="repeat">
      <a:schemeClr val="lt1"/>
    </dgm:txFillClrLst>
    <dgm:txEffectClrLst/>
  </dgm:styleLbl>
  <dgm:styleLbl name="sibTrans2D1">
    <dgm:fillClrLst meth="repeat">
      <a:schemeClr val="accent5">
        <a:tint val="60000"/>
      </a:schemeClr>
    </dgm:fillClrLst>
    <dgm:linClrLst meth="repeat">
      <a:schemeClr val="accent5">
        <a:tint val="60000"/>
      </a:schemeClr>
    </dgm:linClrLst>
    <dgm:effectClrLst/>
    <dgm:txLinClrLst/>
    <dgm:txFillClrLst meth="repeat">
      <a:schemeClr val="dk1"/>
    </dgm:txFillClrLst>
    <dgm:txEffectClrLst/>
  </dgm:styleLbl>
  <dgm:styleLbl name="fgSibTrans2D1">
    <dgm:fillClrLst meth="repeat">
      <a:schemeClr val="accent5">
        <a:tint val="60000"/>
      </a:schemeClr>
    </dgm:fillClrLst>
    <dgm:linClrLst meth="repeat">
      <a:schemeClr val="accent5">
        <a:tint val="60000"/>
      </a:schemeClr>
    </dgm:linClrLst>
    <dgm:effectClrLst/>
    <dgm:txLinClrLst/>
    <dgm:txFillClrLst meth="repeat">
      <a:schemeClr val="dk1"/>
    </dgm:txFillClrLst>
    <dgm:txEffectClrLst/>
  </dgm:styleLbl>
  <dgm:styleLbl name="bgSibTrans2D1">
    <dgm:fillClrLst meth="repeat">
      <a:schemeClr val="accent5">
        <a:tint val="60000"/>
      </a:schemeClr>
    </dgm:fillClrLst>
    <dgm:linClrLst meth="repeat">
      <a:schemeClr val="accent5">
        <a:tint val="60000"/>
      </a:schemeClr>
    </dgm:linClrLst>
    <dgm:effectClrLst/>
    <dgm:txLinClrLst/>
    <dgm:txFillClrLst meth="repeat">
      <a:schemeClr val="dk1"/>
    </dgm:txFillClrLst>
    <dgm:txEffectClrLst/>
  </dgm:styleLbl>
  <dgm:styleLbl name="sibTrans1D1">
    <dgm:fillClrLst meth="repeat">
      <a:schemeClr val="accent5"/>
    </dgm:fillClrLst>
    <dgm:linClrLst meth="repeat">
      <a:schemeClr val="accent5"/>
    </dgm:linClrLst>
    <dgm:effectClrLst/>
    <dgm:txLinClrLst/>
    <dgm:txFillClrLst meth="repeat">
      <a:schemeClr val="tx1"/>
    </dgm:txFillClrLst>
    <dgm:txEffectClrLst/>
  </dgm:styleLbl>
  <dgm:styleLbl name="callout">
    <dgm:fillClrLst meth="repeat">
      <a:schemeClr val="accent5"/>
    </dgm:fillClrLst>
    <dgm:linClrLst meth="repeat">
      <a:schemeClr val="accent5"/>
    </dgm:linClrLst>
    <dgm:effectClrLst/>
    <dgm:txLinClrLst/>
    <dgm:txFillClrLst meth="repeat">
      <a:schemeClr val="tx1"/>
    </dgm:txFillClrLst>
    <dgm:txEffectClrLst/>
  </dgm:styleLbl>
  <dgm:styleLbl name="asst0">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parChTrans2D1">
    <dgm:fillClrLst meth="repeat">
      <a:schemeClr val="accent5">
        <a:tint val="60000"/>
      </a:schemeClr>
    </dgm:fillClrLst>
    <dgm:linClrLst meth="repeat">
      <a:schemeClr val="accent5">
        <a:tint val="60000"/>
      </a:schemeClr>
    </dgm:linClrLst>
    <dgm:effectClrLst/>
    <dgm:txLinClrLst/>
    <dgm:txFillClrLst/>
    <dgm:txEffectClrLst/>
  </dgm:styleLbl>
  <dgm:styleLbl name="parChTrans2D2">
    <dgm:fillClrLst meth="repeat">
      <a:schemeClr val="accent5"/>
    </dgm:fillClrLst>
    <dgm:linClrLst meth="repeat">
      <a:schemeClr val="accent5"/>
    </dgm:linClrLst>
    <dgm:effectClrLst/>
    <dgm:txLinClrLst/>
    <dgm:txFillClrLst/>
    <dgm:txEffectClrLst/>
  </dgm:styleLbl>
  <dgm:styleLbl name="parChTrans2D3">
    <dgm:fillClrLst meth="repeat">
      <a:schemeClr val="accent5"/>
    </dgm:fillClrLst>
    <dgm:linClrLst meth="repeat">
      <a:schemeClr val="accent5"/>
    </dgm:linClrLst>
    <dgm:effectClrLst/>
    <dgm:txLinClrLst/>
    <dgm:txFillClrLst/>
    <dgm:txEffectClrLst/>
  </dgm:styleLbl>
  <dgm:styleLbl name="parChTrans2D4">
    <dgm:fillClrLst meth="repeat">
      <a:schemeClr val="accent5"/>
    </dgm:fillClrLst>
    <dgm:linClrLst meth="repeat">
      <a:schemeClr val="accent5"/>
    </dgm:linClrLst>
    <dgm:effectClrLst/>
    <dgm:txLinClrLst/>
    <dgm:txFillClrLst meth="repeat">
      <a:schemeClr val="lt1"/>
    </dgm:txFillClrLst>
    <dgm:txEffectClrLst/>
  </dgm:styleLbl>
  <dgm:styleLbl name="parChTrans1D1">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2">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3">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parChTrans1D4">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fgAcc1">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conFgAcc1">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alignAcc1">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trAlignAcc1">
    <dgm:fillClrLst meth="repeat">
      <a:schemeClr val="accent5">
        <a:alpha val="40000"/>
        <a:tint val="40000"/>
      </a:schemeClr>
    </dgm:fillClrLst>
    <dgm:linClrLst meth="repeat">
      <a:schemeClr val="accent5"/>
    </dgm:linClrLst>
    <dgm:effectClrLst/>
    <dgm:txLinClrLst/>
    <dgm:txFillClrLst meth="repeat">
      <a:schemeClr val="dk1"/>
    </dgm:txFillClrLst>
    <dgm:txEffectClrLst/>
  </dgm:styleLbl>
  <dgm:styleLbl name="bgAcc1">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solidFgAcc1">
    <dgm:fillClrLst meth="repeat">
      <a:schemeClr val="lt1"/>
    </dgm:fillClrLst>
    <dgm:linClrLst meth="repeat">
      <a:schemeClr val="accent5"/>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5">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5">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5">
        <a:alpha val="90000"/>
      </a:schemeClr>
    </dgm:linClrLst>
    <dgm:effectClrLst/>
    <dgm:txLinClrLst/>
    <dgm:txFillClrLst meth="repeat">
      <a:schemeClr val="dk1"/>
    </dgm:txFillClrLst>
    <dgm:txEffectClrLst/>
  </dgm:styleLbl>
  <dgm:styleLbl name="fgAcc0">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fgAcc2">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fgAcc3">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fgAcc4">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accent5"/>
    </dgm:linClrLst>
    <dgm:effectClrLst/>
    <dgm:txLinClrLst/>
    <dgm:txFillClrLst meth="repeat">
      <a:schemeClr val="dk1"/>
    </dgm:txFillClrLst>
    <dgm:txEffectClrLst/>
  </dgm:styleLbl>
  <dgm:styleLbl name="dkBgShp">
    <dgm:fillClrLst meth="repeat">
      <a:schemeClr val="accent5">
        <a:shade val="80000"/>
      </a:schemeClr>
    </dgm:fillClrLst>
    <dgm:linClrLst meth="repeat">
      <a:schemeClr val="accent5"/>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5_1">
  <dgm:title val=""/>
  <dgm:desc val=""/>
  <dgm:catLst>
    <dgm:cat type="accent5" pri="11100"/>
  </dgm:catLst>
  <dgm:styleLbl name="node0">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5">
        <a:shade val="80000"/>
      </a:schemeClr>
    </dgm:linClrLst>
    <dgm:effectClrLst/>
    <dgm:txLinClrLst/>
    <dgm:txFillClrLst/>
    <dgm:txEffectClrLst/>
  </dgm:styleLbl>
  <dgm:styleLbl name="node2">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fgImgPlace1">
    <dgm:fillClrLst meth="repeat">
      <a:schemeClr val="accent5">
        <a:tint val="40000"/>
      </a:schemeClr>
    </dgm:fillClrLst>
    <dgm:linClrLst meth="repeat">
      <a:schemeClr val="accent5">
        <a:shade val="80000"/>
      </a:schemeClr>
    </dgm:linClrLst>
    <dgm:effectClrLst/>
    <dgm:txLinClrLst/>
    <dgm:txFillClrLst meth="repeat">
      <a:schemeClr val="lt1"/>
    </dgm:txFillClrLst>
    <dgm:txEffectClrLst/>
  </dgm:styleLbl>
  <dgm:styleLbl name="alignImgPlace1">
    <dgm:fillClrLst meth="repeat">
      <a:schemeClr val="accent5">
        <a:tint val="40000"/>
      </a:schemeClr>
    </dgm:fillClrLst>
    <dgm:linClrLst meth="repeat">
      <a:schemeClr val="accent5">
        <a:shade val="80000"/>
      </a:schemeClr>
    </dgm:linClrLst>
    <dgm:effectClrLst/>
    <dgm:txLinClrLst/>
    <dgm:txFillClrLst meth="repeat">
      <a:schemeClr val="lt1"/>
    </dgm:txFillClrLst>
    <dgm:txEffectClrLst/>
  </dgm:styleLbl>
  <dgm:styleLbl name="bgImgPlace1">
    <dgm:fillClrLst meth="repeat">
      <a:schemeClr val="accent5">
        <a:tint val="40000"/>
      </a:schemeClr>
    </dgm:fillClrLst>
    <dgm:linClrLst meth="repeat">
      <a:schemeClr val="accent5">
        <a:shade val="80000"/>
      </a:schemeClr>
    </dgm:linClrLst>
    <dgm:effectClrLst/>
    <dgm:txLinClrLst/>
    <dgm:txFillClrLst meth="repeat">
      <a:schemeClr val="lt1"/>
    </dgm:txFillClrLst>
    <dgm:txEffectClrLst/>
  </dgm:styleLbl>
  <dgm:styleLbl name="sibTrans2D1">
    <dgm:fillClrLst meth="repeat">
      <a:schemeClr val="accent5">
        <a:tint val="60000"/>
      </a:schemeClr>
    </dgm:fillClrLst>
    <dgm:linClrLst meth="repeat">
      <a:schemeClr val="accent5">
        <a:tint val="60000"/>
      </a:schemeClr>
    </dgm:linClrLst>
    <dgm:effectClrLst/>
    <dgm:txLinClrLst/>
    <dgm:txFillClrLst meth="repeat">
      <a:schemeClr val="dk1"/>
    </dgm:txFillClrLst>
    <dgm:txEffectClrLst/>
  </dgm:styleLbl>
  <dgm:styleLbl name="fgSibTrans2D1">
    <dgm:fillClrLst meth="repeat">
      <a:schemeClr val="accent5">
        <a:tint val="60000"/>
      </a:schemeClr>
    </dgm:fillClrLst>
    <dgm:linClrLst meth="repeat">
      <a:schemeClr val="accent5">
        <a:tint val="60000"/>
      </a:schemeClr>
    </dgm:linClrLst>
    <dgm:effectClrLst/>
    <dgm:txLinClrLst/>
    <dgm:txFillClrLst meth="repeat">
      <a:schemeClr val="dk1"/>
    </dgm:txFillClrLst>
    <dgm:txEffectClrLst/>
  </dgm:styleLbl>
  <dgm:styleLbl name="bgSibTrans2D1">
    <dgm:fillClrLst meth="repeat">
      <a:schemeClr val="accent5">
        <a:tint val="60000"/>
      </a:schemeClr>
    </dgm:fillClrLst>
    <dgm:linClrLst meth="repeat">
      <a:schemeClr val="accent5">
        <a:tint val="60000"/>
      </a:schemeClr>
    </dgm:linClrLst>
    <dgm:effectClrLst/>
    <dgm:txLinClrLst/>
    <dgm:txFillClrLst meth="repeat">
      <a:schemeClr val="dk1"/>
    </dgm:txFillClrLst>
    <dgm:txEffectClrLst/>
  </dgm:styleLbl>
  <dgm:styleLbl name="sibTrans1D1">
    <dgm:fillClrLst meth="repeat">
      <a:schemeClr val="accent5"/>
    </dgm:fillClrLst>
    <dgm:linClrLst meth="repeat">
      <a:schemeClr val="accent5"/>
    </dgm:linClrLst>
    <dgm:effectClrLst/>
    <dgm:txLinClrLst/>
    <dgm:txFillClrLst meth="repeat">
      <a:schemeClr val="tx1"/>
    </dgm:txFillClrLst>
    <dgm:txEffectClrLst/>
  </dgm:styleLbl>
  <dgm:styleLbl name="callout">
    <dgm:fillClrLst meth="repeat">
      <a:schemeClr val="accent5"/>
    </dgm:fillClrLst>
    <dgm:linClrLst meth="repeat">
      <a:schemeClr val="accent5"/>
    </dgm:linClrLst>
    <dgm:effectClrLst/>
    <dgm:txLinClrLst/>
    <dgm:txFillClrLst meth="repeat">
      <a:schemeClr val="tx1"/>
    </dgm:txFillClrLst>
    <dgm:txEffectClrLst/>
  </dgm:styleLbl>
  <dgm:styleLbl name="asst0">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parChTrans2D1">
    <dgm:fillClrLst meth="repeat">
      <a:schemeClr val="accent5">
        <a:tint val="60000"/>
      </a:schemeClr>
    </dgm:fillClrLst>
    <dgm:linClrLst meth="repeat">
      <a:schemeClr val="accent5">
        <a:tint val="60000"/>
      </a:schemeClr>
    </dgm:linClrLst>
    <dgm:effectClrLst/>
    <dgm:txLinClrLst/>
    <dgm:txFillClrLst/>
    <dgm:txEffectClrLst/>
  </dgm:styleLbl>
  <dgm:styleLbl name="parChTrans2D2">
    <dgm:fillClrLst meth="repeat">
      <a:schemeClr val="accent5"/>
    </dgm:fillClrLst>
    <dgm:linClrLst meth="repeat">
      <a:schemeClr val="accent5"/>
    </dgm:linClrLst>
    <dgm:effectClrLst/>
    <dgm:txLinClrLst/>
    <dgm:txFillClrLst/>
    <dgm:txEffectClrLst/>
  </dgm:styleLbl>
  <dgm:styleLbl name="parChTrans2D3">
    <dgm:fillClrLst meth="repeat">
      <a:schemeClr val="accent5"/>
    </dgm:fillClrLst>
    <dgm:linClrLst meth="repeat">
      <a:schemeClr val="accent5"/>
    </dgm:linClrLst>
    <dgm:effectClrLst/>
    <dgm:txLinClrLst/>
    <dgm:txFillClrLst/>
    <dgm:txEffectClrLst/>
  </dgm:styleLbl>
  <dgm:styleLbl name="parChTrans2D4">
    <dgm:fillClrLst meth="repeat">
      <a:schemeClr val="accent5"/>
    </dgm:fillClrLst>
    <dgm:linClrLst meth="repeat">
      <a:schemeClr val="accent5"/>
    </dgm:linClrLst>
    <dgm:effectClrLst/>
    <dgm:txLinClrLst/>
    <dgm:txFillClrLst meth="repeat">
      <a:schemeClr val="lt1"/>
    </dgm:txFillClrLst>
    <dgm:txEffectClrLst/>
  </dgm:styleLbl>
  <dgm:styleLbl name="parChTrans1D1">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2">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3">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parChTrans1D4">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fgAcc1">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conFgAcc1">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alignAcc1">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trAlignAcc1">
    <dgm:fillClrLst meth="repeat">
      <a:schemeClr val="accent5">
        <a:alpha val="40000"/>
        <a:tint val="40000"/>
      </a:schemeClr>
    </dgm:fillClrLst>
    <dgm:linClrLst meth="repeat">
      <a:schemeClr val="accent5"/>
    </dgm:linClrLst>
    <dgm:effectClrLst/>
    <dgm:txLinClrLst/>
    <dgm:txFillClrLst meth="repeat">
      <a:schemeClr val="dk1"/>
    </dgm:txFillClrLst>
    <dgm:txEffectClrLst/>
  </dgm:styleLbl>
  <dgm:styleLbl name="bgAcc1">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solidFgAcc1">
    <dgm:fillClrLst meth="repeat">
      <a:schemeClr val="lt1"/>
    </dgm:fillClrLst>
    <dgm:linClrLst meth="repeat">
      <a:schemeClr val="accent5"/>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5">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5">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5">
        <a:alpha val="90000"/>
      </a:schemeClr>
    </dgm:linClrLst>
    <dgm:effectClrLst/>
    <dgm:txLinClrLst/>
    <dgm:txFillClrLst meth="repeat">
      <a:schemeClr val="dk1"/>
    </dgm:txFillClrLst>
    <dgm:txEffectClrLst/>
  </dgm:styleLbl>
  <dgm:styleLbl name="fgAcc0">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fgAcc2">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fgAcc3">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fgAcc4">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accent5"/>
    </dgm:linClrLst>
    <dgm:effectClrLst/>
    <dgm:txLinClrLst/>
    <dgm:txFillClrLst meth="repeat">
      <a:schemeClr val="dk1"/>
    </dgm:txFillClrLst>
    <dgm:txEffectClrLst/>
  </dgm:styleLbl>
  <dgm:styleLbl name="dkBgShp">
    <dgm:fillClrLst meth="repeat">
      <a:schemeClr val="accent5">
        <a:shade val="80000"/>
      </a:schemeClr>
    </dgm:fillClrLst>
    <dgm:linClrLst meth="repeat">
      <a:schemeClr val="accent5"/>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5_1">
  <dgm:title val=""/>
  <dgm:desc val=""/>
  <dgm:catLst>
    <dgm:cat type="accent5" pri="11100"/>
  </dgm:catLst>
  <dgm:styleLbl name="node0">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5">
        <a:shade val="80000"/>
      </a:schemeClr>
    </dgm:linClrLst>
    <dgm:effectClrLst/>
    <dgm:txLinClrLst/>
    <dgm:txFillClrLst/>
    <dgm:txEffectClrLst/>
  </dgm:styleLbl>
  <dgm:styleLbl name="node2">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fgImgPlace1">
    <dgm:fillClrLst meth="repeat">
      <a:schemeClr val="accent5">
        <a:tint val="40000"/>
      </a:schemeClr>
    </dgm:fillClrLst>
    <dgm:linClrLst meth="repeat">
      <a:schemeClr val="accent5">
        <a:shade val="80000"/>
      </a:schemeClr>
    </dgm:linClrLst>
    <dgm:effectClrLst/>
    <dgm:txLinClrLst/>
    <dgm:txFillClrLst meth="repeat">
      <a:schemeClr val="lt1"/>
    </dgm:txFillClrLst>
    <dgm:txEffectClrLst/>
  </dgm:styleLbl>
  <dgm:styleLbl name="alignImgPlace1">
    <dgm:fillClrLst meth="repeat">
      <a:schemeClr val="accent5">
        <a:tint val="40000"/>
      </a:schemeClr>
    </dgm:fillClrLst>
    <dgm:linClrLst meth="repeat">
      <a:schemeClr val="accent5">
        <a:shade val="80000"/>
      </a:schemeClr>
    </dgm:linClrLst>
    <dgm:effectClrLst/>
    <dgm:txLinClrLst/>
    <dgm:txFillClrLst meth="repeat">
      <a:schemeClr val="lt1"/>
    </dgm:txFillClrLst>
    <dgm:txEffectClrLst/>
  </dgm:styleLbl>
  <dgm:styleLbl name="bgImgPlace1">
    <dgm:fillClrLst meth="repeat">
      <a:schemeClr val="accent5">
        <a:tint val="40000"/>
      </a:schemeClr>
    </dgm:fillClrLst>
    <dgm:linClrLst meth="repeat">
      <a:schemeClr val="accent5">
        <a:shade val="80000"/>
      </a:schemeClr>
    </dgm:linClrLst>
    <dgm:effectClrLst/>
    <dgm:txLinClrLst/>
    <dgm:txFillClrLst meth="repeat">
      <a:schemeClr val="lt1"/>
    </dgm:txFillClrLst>
    <dgm:txEffectClrLst/>
  </dgm:styleLbl>
  <dgm:styleLbl name="sibTrans2D1">
    <dgm:fillClrLst meth="repeat">
      <a:schemeClr val="accent5">
        <a:tint val="60000"/>
      </a:schemeClr>
    </dgm:fillClrLst>
    <dgm:linClrLst meth="repeat">
      <a:schemeClr val="accent5">
        <a:tint val="60000"/>
      </a:schemeClr>
    </dgm:linClrLst>
    <dgm:effectClrLst/>
    <dgm:txLinClrLst/>
    <dgm:txFillClrLst meth="repeat">
      <a:schemeClr val="dk1"/>
    </dgm:txFillClrLst>
    <dgm:txEffectClrLst/>
  </dgm:styleLbl>
  <dgm:styleLbl name="fgSibTrans2D1">
    <dgm:fillClrLst meth="repeat">
      <a:schemeClr val="accent5">
        <a:tint val="60000"/>
      </a:schemeClr>
    </dgm:fillClrLst>
    <dgm:linClrLst meth="repeat">
      <a:schemeClr val="accent5">
        <a:tint val="60000"/>
      </a:schemeClr>
    </dgm:linClrLst>
    <dgm:effectClrLst/>
    <dgm:txLinClrLst/>
    <dgm:txFillClrLst meth="repeat">
      <a:schemeClr val="dk1"/>
    </dgm:txFillClrLst>
    <dgm:txEffectClrLst/>
  </dgm:styleLbl>
  <dgm:styleLbl name="bgSibTrans2D1">
    <dgm:fillClrLst meth="repeat">
      <a:schemeClr val="accent5">
        <a:tint val="60000"/>
      </a:schemeClr>
    </dgm:fillClrLst>
    <dgm:linClrLst meth="repeat">
      <a:schemeClr val="accent5">
        <a:tint val="60000"/>
      </a:schemeClr>
    </dgm:linClrLst>
    <dgm:effectClrLst/>
    <dgm:txLinClrLst/>
    <dgm:txFillClrLst meth="repeat">
      <a:schemeClr val="dk1"/>
    </dgm:txFillClrLst>
    <dgm:txEffectClrLst/>
  </dgm:styleLbl>
  <dgm:styleLbl name="sibTrans1D1">
    <dgm:fillClrLst meth="repeat">
      <a:schemeClr val="accent5"/>
    </dgm:fillClrLst>
    <dgm:linClrLst meth="repeat">
      <a:schemeClr val="accent5"/>
    </dgm:linClrLst>
    <dgm:effectClrLst/>
    <dgm:txLinClrLst/>
    <dgm:txFillClrLst meth="repeat">
      <a:schemeClr val="tx1"/>
    </dgm:txFillClrLst>
    <dgm:txEffectClrLst/>
  </dgm:styleLbl>
  <dgm:styleLbl name="callout">
    <dgm:fillClrLst meth="repeat">
      <a:schemeClr val="accent5"/>
    </dgm:fillClrLst>
    <dgm:linClrLst meth="repeat">
      <a:schemeClr val="accent5"/>
    </dgm:linClrLst>
    <dgm:effectClrLst/>
    <dgm:txLinClrLst/>
    <dgm:txFillClrLst meth="repeat">
      <a:schemeClr val="tx1"/>
    </dgm:txFillClrLst>
    <dgm:txEffectClrLst/>
  </dgm:styleLbl>
  <dgm:styleLbl name="asst0">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parChTrans2D1">
    <dgm:fillClrLst meth="repeat">
      <a:schemeClr val="accent5">
        <a:tint val="60000"/>
      </a:schemeClr>
    </dgm:fillClrLst>
    <dgm:linClrLst meth="repeat">
      <a:schemeClr val="accent5">
        <a:tint val="60000"/>
      </a:schemeClr>
    </dgm:linClrLst>
    <dgm:effectClrLst/>
    <dgm:txLinClrLst/>
    <dgm:txFillClrLst/>
    <dgm:txEffectClrLst/>
  </dgm:styleLbl>
  <dgm:styleLbl name="parChTrans2D2">
    <dgm:fillClrLst meth="repeat">
      <a:schemeClr val="accent5"/>
    </dgm:fillClrLst>
    <dgm:linClrLst meth="repeat">
      <a:schemeClr val="accent5"/>
    </dgm:linClrLst>
    <dgm:effectClrLst/>
    <dgm:txLinClrLst/>
    <dgm:txFillClrLst/>
    <dgm:txEffectClrLst/>
  </dgm:styleLbl>
  <dgm:styleLbl name="parChTrans2D3">
    <dgm:fillClrLst meth="repeat">
      <a:schemeClr val="accent5"/>
    </dgm:fillClrLst>
    <dgm:linClrLst meth="repeat">
      <a:schemeClr val="accent5"/>
    </dgm:linClrLst>
    <dgm:effectClrLst/>
    <dgm:txLinClrLst/>
    <dgm:txFillClrLst/>
    <dgm:txEffectClrLst/>
  </dgm:styleLbl>
  <dgm:styleLbl name="parChTrans2D4">
    <dgm:fillClrLst meth="repeat">
      <a:schemeClr val="accent5"/>
    </dgm:fillClrLst>
    <dgm:linClrLst meth="repeat">
      <a:schemeClr val="accent5"/>
    </dgm:linClrLst>
    <dgm:effectClrLst/>
    <dgm:txLinClrLst/>
    <dgm:txFillClrLst meth="repeat">
      <a:schemeClr val="lt1"/>
    </dgm:txFillClrLst>
    <dgm:txEffectClrLst/>
  </dgm:styleLbl>
  <dgm:styleLbl name="parChTrans1D1">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2">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3">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parChTrans1D4">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fgAcc1">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conFgAcc1">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alignAcc1">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trAlignAcc1">
    <dgm:fillClrLst meth="repeat">
      <a:schemeClr val="accent5">
        <a:alpha val="40000"/>
        <a:tint val="40000"/>
      </a:schemeClr>
    </dgm:fillClrLst>
    <dgm:linClrLst meth="repeat">
      <a:schemeClr val="accent5"/>
    </dgm:linClrLst>
    <dgm:effectClrLst/>
    <dgm:txLinClrLst/>
    <dgm:txFillClrLst meth="repeat">
      <a:schemeClr val="dk1"/>
    </dgm:txFillClrLst>
    <dgm:txEffectClrLst/>
  </dgm:styleLbl>
  <dgm:styleLbl name="bgAcc1">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solidFgAcc1">
    <dgm:fillClrLst meth="repeat">
      <a:schemeClr val="lt1"/>
    </dgm:fillClrLst>
    <dgm:linClrLst meth="repeat">
      <a:schemeClr val="accent5"/>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5">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5">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5">
        <a:alpha val="90000"/>
      </a:schemeClr>
    </dgm:linClrLst>
    <dgm:effectClrLst/>
    <dgm:txLinClrLst/>
    <dgm:txFillClrLst meth="repeat">
      <a:schemeClr val="dk1"/>
    </dgm:txFillClrLst>
    <dgm:txEffectClrLst/>
  </dgm:styleLbl>
  <dgm:styleLbl name="fgAcc0">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fgAcc2">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fgAcc3">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fgAcc4">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accent5"/>
    </dgm:linClrLst>
    <dgm:effectClrLst/>
    <dgm:txLinClrLst/>
    <dgm:txFillClrLst meth="repeat">
      <a:schemeClr val="dk1"/>
    </dgm:txFillClrLst>
    <dgm:txEffectClrLst/>
  </dgm:styleLbl>
  <dgm:styleLbl name="dkBgShp">
    <dgm:fillClrLst meth="repeat">
      <a:schemeClr val="accent5">
        <a:shade val="80000"/>
      </a:schemeClr>
    </dgm:fillClrLst>
    <dgm:linClrLst meth="repeat">
      <a:schemeClr val="accent5"/>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5_1">
  <dgm:title val=""/>
  <dgm:desc val=""/>
  <dgm:catLst>
    <dgm:cat type="accent5" pri="11100"/>
  </dgm:catLst>
  <dgm:styleLbl name="node0">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5">
        <a:shade val="80000"/>
      </a:schemeClr>
    </dgm:linClrLst>
    <dgm:effectClrLst/>
    <dgm:txLinClrLst/>
    <dgm:txFillClrLst/>
    <dgm:txEffectClrLst/>
  </dgm:styleLbl>
  <dgm:styleLbl name="node2">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fgImgPlace1">
    <dgm:fillClrLst meth="repeat">
      <a:schemeClr val="accent5">
        <a:tint val="40000"/>
      </a:schemeClr>
    </dgm:fillClrLst>
    <dgm:linClrLst meth="repeat">
      <a:schemeClr val="accent5">
        <a:shade val="80000"/>
      </a:schemeClr>
    </dgm:linClrLst>
    <dgm:effectClrLst/>
    <dgm:txLinClrLst/>
    <dgm:txFillClrLst meth="repeat">
      <a:schemeClr val="lt1"/>
    </dgm:txFillClrLst>
    <dgm:txEffectClrLst/>
  </dgm:styleLbl>
  <dgm:styleLbl name="alignImgPlace1">
    <dgm:fillClrLst meth="repeat">
      <a:schemeClr val="accent5">
        <a:tint val="40000"/>
      </a:schemeClr>
    </dgm:fillClrLst>
    <dgm:linClrLst meth="repeat">
      <a:schemeClr val="accent5">
        <a:shade val="80000"/>
      </a:schemeClr>
    </dgm:linClrLst>
    <dgm:effectClrLst/>
    <dgm:txLinClrLst/>
    <dgm:txFillClrLst meth="repeat">
      <a:schemeClr val="lt1"/>
    </dgm:txFillClrLst>
    <dgm:txEffectClrLst/>
  </dgm:styleLbl>
  <dgm:styleLbl name="bgImgPlace1">
    <dgm:fillClrLst meth="repeat">
      <a:schemeClr val="accent5">
        <a:tint val="40000"/>
      </a:schemeClr>
    </dgm:fillClrLst>
    <dgm:linClrLst meth="repeat">
      <a:schemeClr val="accent5">
        <a:shade val="80000"/>
      </a:schemeClr>
    </dgm:linClrLst>
    <dgm:effectClrLst/>
    <dgm:txLinClrLst/>
    <dgm:txFillClrLst meth="repeat">
      <a:schemeClr val="lt1"/>
    </dgm:txFillClrLst>
    <dgm:txEffectClrLst/>
  </dgm:styleLbl>
  <dgm:styleLbl name="sibTrans2D1">
    <dgm:fillClrLst meth="repeat">
      <a:schemeClr val="accent5">
        <a:tint val="60000"/>
      </a:schemeClr>
    </dgm:fillClrLst>
    <dgm:linClrLst meth="repeat">
      <a:schemeClr val="accent5">
        <a:tint val="60000"/>
      </a:schemeClr>
    </dgm:linClrLst>
    <dgm:effectClrLst/>
    <dgm:txLinClrLst/>
    <dgm:txFillClrLst meth="repeat">
      <a:schemeClr val="dk1"/>
    </dgm:txFillClrLst>
    <dgm:txEffectClrLst/>
  </dgm:styleLbl>
  <dgm:styleLbl name="fgSibTrans2D1">
    <dgm:fillClrLst meth="repeat">
      <a:schemeClr val="accent5">
        <a:tint val="60000"/>
      </a:schemeClr>
    </dgm:fillClrLst>
    <dgm:linClrLst meth="repeat">
      <a:schemeClr val="accent5">
        <a:tint val="60000"/>
      </a:schemeClr>
    </dgm:linClrLst>
    <dgm:effectClrLst/>
    <dgm:txLinClrLst/>
    <dgm:txFillClrLst meth="repeat">
      <a:schemeClr val="dk1"/>
    </dgm:txFillClrLst>
    <dgm:txEffectClrLst/>
  </dgm:styleLbl>
  <dgm:styleLbl name="bgSibTrans2D1">
    <dgm:fillClrLst meth="repeat">
      <a:schemeClr val="accent5">
        <a:tint val="60000"/>
      </a:schemeClr>
    </dgm:fillClrLst>
    <dgm:linClrLst meth="repeat">
      <a:schemeClr val="accent5">
        <a:tint val="60000"/>
      </a:schemeClr>
    </dgm:linClrLst>
    <dgm:effectClrLst/>
    <dgm:txLinClrLst/>
    <dgm:txFillClrLst meth="repeat">
      <a:schemeClr val="dk1"/>
    </dgm:txFillClrLst>
    <dgm:txEffectClrLst/>
  </dgm:styleLbl>
  <dgm:styleLbl name="sibTrans1D1">
    <dgm:fillClrLst meth="repeat">
      <a:schemeClr val="accent5"/>
    </dgm:fillClrLst>
    <dgm:linClrLst meth="repeat">
      <a:schemeClr val="accent5"/>
    </dgm:linClrLst>
    <dgm:effectClrLst/>
    <dgm:txLinClrLst/>
    <dgm:txFillClrLst meth="repeat">
      <a:schemeClr val="tx1"/>
    </dgm:txFillClrLst>
    <dgm:txEffectClrLst/>
  </dgm:styleLbl>
  <dgm:styleLbl name="callout">
    <dgm:fillClrLst meth="repeat">
      <a:schemeClr val="accent5"/>
    </dgm:fillClrLst>
    <dgm:linClrLst meth="repeat">
      <a:schemeClr val="accent5"/>
    </dgm:linClrLst>
    <dgm:effectClrLst/>
    <dgm:txLinClrLst/>
    <dgm:txFillClrLst meth="repeat">
      <a:schemeClr val="tx1"/>
    </dgm:txFillClrLst>
    <dgm:txEffectClrLst/>
  </dgm:styleLbl>
  <dgm:styleLbl name="asst0">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parChTrans2D1">
    <dgm:fillClrLst meth="repeat">
      <a:schemeClr val="accent5">
        <a:tint val="60000"/>
      </a:schemeClr>
    </dgm:fillClrLst>
    <dgm:linClrLst meth="repeat">
      <a:schemeClr val="accent5">
        <a:tint val="60000"/>
      </a:schemeClr>
    </dgm:linClrLst>
    <dgm:effectClrLst/>
    <dgm:txLinClrLst/>
    <dgm:txFillClrLst/>
    <dgm:txEffectClrLst/>
  </dgm:styleLbl>
  <dgm:styleLbl name="parChTrans2D2">
    <dgm:fillClrLst meth="repeat">
      <a:schemeClr val="accent5"/>
    </dgm:fillClrLst>
    <dgm:linClrLst meth="repeat">
      <a:schemeClr val="accent5"/>
    </dgm:linClrLst>
    <dgm:effectClrLst/>
    <dgm:txLinClrLst/>
    <dgm:txFillClrLst/>
    <dgm:txEffectClrLst/>
  </dgm:styleLbl>
  <dgm:styleLbl name="parChTrans2D3">
    <dgm:fillClrLst meth="repeat">
      <a:schemeClr val="accent5"/>
    </dgm:fillClrLst>
    <dgm:linClrLst meth="repeat">
      <a:schemeClr val="accent5"/>
    </dgm:linClrLst>
    <dgm:effectClrLst/>
    <dgm:txLinClrLst/>
    <dgm:txFillClrLst/>
    <dgm:txEffectClrLst/>
  </dgm:styleLbl>
  <dgm:styleLbl name="parChTrans2D4">
    <dgm:fillClrLst meth="repeat">
      <a:schemeClr val="accent5"/>
    </dgm:fillClrLst>
    <dgm:linClrLst meth="repeat">
      <a:schemeClr val="accent5"/>
    </dgm:linClrLst>
    <dgm:effectClrLst/>
    <dgm:txLinClrLst/>
    <dgm:txFillClrLst meth="repeat">
      <a:schemeClr val="lt1"/>
    </dgm:txFillClrLst>
    <dgm:txEffectClrLst/>
  </dgm:styleLbl>
  <dgm:styleLbl name="parChTrans1D1">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2">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3">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parChTrans1D4">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fgAcc1">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conFgAcc1">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alignAcc1">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trAlignAcc1">
    <dgm:fillClrLst meth="repeat">
      <a:schemeClr val="accent5">
        <a:alpha val="40000"/>
        <a:tint val="40000"/>
      </a:schemeClr>
    </dgm:fillClrLst>
    <dgm:linClrLst meth="repeat">
      <a:schemeClr val="accent5"/>
    </dgm:linClrLst>
    <dgm:effectClrLst/>
    <dgm:txLinClrLst/>
    <dgm:txFillClrLst meth="repeat">
      <a:schemeClr val="dk1"/>
    </dgm:txFillClrLst>
    <dgm:txEffectClrLst/>
  </dgm:styleLbl>
  <dgm:styleLbl name="bgAcc1">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solidFgAcc1">
    <dgm:fillClrLst meth="repeat">
      <a:schemeClr val="lt1"/>
    </dgm:fillClrLst>
    <dgm:linClrLst meth="repeat">
      <a:schemeClr val="accent5"/>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5">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5">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5">
        <a:alpha val="90000"/>
      </a:schemeClr>
    </dgm:linClrLst>
    <dgm:effectClrLst/>
    <dgm:txLinClrLst/>
    <dgm:txFillClrLst meth="repeat">
      <a:schemeClr val="dk1"/>
    </dgm:txFillClrLst>
    <dgm:txEffectClrLst/>
  </dgm:styleLbl>
  <dgm:styleLbl name="fgAcc0">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fgAcc2">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fgAcc3">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fgAcc4">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accent5"/>
    </dgm:linClrLst>
    <dgm:effectClrLst/>
    <dgm:txLinClrLst/>
    <dgm:txFillClrLst meth="repeat">
      <a:schemeClr val="dk1"/>
    </dgm:txFillClrLst>
    <dgm:txEffectClrLst/>
  </dgm:styleLbl>
  <dgm:styleLbl name="dkBgShp">
    <dgm:fillClrLst meth="repeat">
      <a:schemeClr val="accent5">
        <a:shade val="80000"/>
      </a:schemeClr>
    </dgm:fillClrLst>
    <dgm:linClrLst meth="repeat">
      <a:schemeClr val="accent5"/>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5_1">
  <dgm:title val=""/>
  <dgm:desc val=""/>
  <dgm:catLst>
    <dgm:cat type="accent5" pri="11100"/>
  </dgm:catLst>
  <dgm:styleLbl name="node0">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5">
        <a:shade val="80000"/>
      </a:schemeClr>
    </dgm:linClrLst>
    <dgm:effectClrLst/>
    <dgm:txLinClrLst/>
    <dgm:txFillClrLst/>
    <dgm:txEffectClrLst/>
  </dgm:styleLbl>
  <dgm:styleLbl name="node2">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fgImgPlace1">
    <dgm:fillClrLst meth="repeat">
      <a:schemeClr val="accent5">
        <a:tint val="40000"/>
      </a:schemeClr>
    </dgm:fillClrLst>
    <dgm:linClrLst meth="repeat">
      <a:schemeClr val="accent5">
        <a:shade val="80000"/>
      </a:schemeClr>
    </dgm:linClrLst>
    <dgm:effectClrLst/>
    <dgm:txLinClrLst/>
    <dgm:txFillClrLst meth="repeat">
      <a:schemeClr val="lt1"/>
    </dgm:txFillClrLst>
    <dgm:txEffectClrLst/>
  </dgm:styleLbl>
  <dgm:styleLbl name="alignImgPlace1">
    <dgm:fillClrLst meth="repeat">
      <a:schemeClr val="accent5">
        <a:tint val="40000"/>
      </a:schemeClr>
    </dgm:fillClrLst>
    <dgm:linClrLst meth="repeat">
      <a:schemeClr val="accent5">
        <a:shade val="80000"/>
      </a:schemeClr>
    </dgm:linClrLst>
    <dgm:effectClrLst/>
    <dgm:txLinClrLst/>
    <dgm:txFillClrLst meth="repeat">
      <a:schemeClr val="lt1"/>
    </dgm:txFillClrLst>
    <dgm:txEffectClrLst/>
  </dgm:styleLbl>
  <dgm:styleLbl name="bgImgPlace1">
    <dgm:fillClrLst meth="repeat">
      <a:schemeClr val="accent5">
        <a:tint val="40000"/>
      </a:schemeClr>
    </dgm:fillClrLst>
    <dgm:linClrLst meth="repeat">
      <a:schemeClr val="accent5">
        <a:shade val="80000"/>
      </a:schemeClr>
    </dgm:linClrLst>
    <dgm:effectClrLst/>
    <dgm:txLinClrLst/>
    <dgm:txFillClrLst meth="repeat">
      <a:schemeClr val="lt1"/>
    </dgm:txFillClrLst>
    <dgm:txEffectClrLst/>
  </dgm:styleLbl>
  <dgm:styleLbl name="sibTrans2D1">
    <dgm:fillClrLst meth="repeat">
      <a:schemeClr val="accent5">
        <a:tint val="60000"/>
      </a:schemeClr>
    </dgm:fillClrLst>
    <dgm:linClrLst meth="repeat">
      <a:schemeClr val="accent5">
        <a:tint val="60000"/>
      </a:schemeClr>
    </dgm:linClrLst>
    <dgm:effectClrLst/>
    <dgm:txLinClrLst/>
    <dgm:txFillClrLst meth="repeat">
      <a:schemeClr val="dk1"/>
    </dgm:txFillClrLst>
    <dgm:txEffectClrLst/>
  </dgm:styleLbl>
  <dgm:styleLbl name="fgSibTrans2D1">
    <dgm:fillClrLst meth="repeat">
      <a:schemeClr val="accent5">
        <a:tint val="60000"/>
      </a:schemeClr>
    </dgm:fillClrLst>
    <dgm:linClrLst meth="repeat">
      <a:schemeClr val="accent5">
        <a:tint val="60000"/>
      </a:schemeClr>
    </dgm:linClrLst>
    <dgm:effectClrLst/>
    <dgm:txLinClrLst/>
    <dgm:txFillClrLst meth="repeat">
      <a:schemeClr val="dk1"/>
    </dgm:txFillClrLst>
    <dgm:txEffectClrLst/>
  </dgm:styleLbl>
  <dgm:styleLbl name="bgSibTrans2D1">
    <dgm:fillClrLst meth="repeat">
      <a:schemeClr val="accent5">
        <a:tint val="60000"/>
      </a:schemeClr>
    </dgm:fillClrLst>
    <dgm:linClrLst meth="repeat">
      <a:schemeClr val="accent5">
        <a:tint val="60000"/>
      </a:schemeClr>
    </dgm:linClrLst>
    <dgm:effectClrLst/>
    <dgm:txLinClrLst/>
    <dgm:txFillClrLst meth="repeat">
      <a:schemeClr val="dk1"/>
    </dgm:txFillClrLst>
    <dgm:txEffectClrLst/>
  </dgm:styleLbl>
  <dgm:styleLbl name="sibTrans1D1">
    <dgm:fillClrLst meth="repeat">
      <a:schemeClr val="accent5"/>
    </dgm:fillClrLst>
    <dgm:linClrLst meth="repeat">
      <a:schemeClr val="accent5"/>
    </dgm:linClrLst>
    <dgm:effectClrLst/>
    <dgm:txLinClrLst/>
    <dgm:txFillClrLst meth="repeat">
      <a:schemeClr val="tx1"/>
    </dgm:txFillClrLst>
    <dgm:txEffectClrLst/>
  </dgm:styleLbl>
  <dgm:styleLbl name="callout">
    <dgm:fillClrLst meth="repeat">
      <a:schemeClr val="accent5"/>
    </dgm:fillClrLst>
    <dgm:linClrLst meth="repeat">
      <a:schemeClr val="accent5"/>
    </dgm:linClrLst>
    <dgm:effectClrLst/>
    <dgm:txLinClrLst/>
    <dgm:txFillClrLst meth="repeat">
      <a:schemeClr val="tx1"/>
    </dgm:txFillClrLst>
    <dgm:txEffectClrLst/>
  </dgm:styleLbl>
  <dgm:styleLbl name="asst0">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parChTrans2D1">
    <dgm:fillClrLst meth="repeat">
      <a:schemeClr val="accent5">
        <a:tint val="60000"/>
      </a:schemeClr>
    </dgm:fillClrLst>
    <dgm:linClrLst meth="repeat">
      <a:schemeClr val="accent5">
        <a:tint val="60000"/>
      </a:schemeClr>
    </dgm:linClrLst>
    <dgm:effectClrLst/>
    <dgm:txLinClrLst/>
    <dgm:txFillClrLst/>
    <dgm:txEffectClrLst/>
  </dgm:styleLbl>
  <dgm:styleLbl name="parChTrans2D2">
    <dgm:fillClrLst meth="repeat">
      <a:schemeClr val="accent5"/>
    </dgm:fillClrLst>
    <dgm:linClrLst meth="repeat">
      <a:schemeClr val="accent5"/>
    </dgm:linClrLst>
    <dgm:effectClrLst/>
    <dgm:txLinClrLst/>
    <dgm:txFillClrLst/>
    <dgm:txEffectClrLst/>
  </dgm:styleLbl>
  <dgm:styleLbl name="parChTrans2D3">
    <dgm:fillClrLst meth="repeat">
      <a:schemeClr val="accent5"/>
    </dgm:fillClrLst>
    <dgm:linClrLst meth="repeat">
      <a:schemeClr val="accent5"/>
    </dgm:linClrLst>
    <dgm:effectClrLst/>
    <dgm:txLinClrLst/>
    <dgm:txFillClrLst/>
    <dgm:txEffectClrLst/>
  </dgm:styleLbl>
  <dgm:styleLbl name="parChTrans2D4">
    <dgm:fillClrLst meth="repeat">
      <a:schemeClr val="accent5"/>
    </dgm:fillClrLst>
    <dgm:linClrLst meth="repeat">
      <a:schemeClr val="accent5"/>
    </dgm:linClrLst>
    <dgm:effectClrLst/>
    <dgm:txLinClrLst/>
    <dgm:txFillClrLst meth="repeat">
      <a:schemeClr val="lt1"/>
    </dgm:txFillClrLst>
    <dgm:txEffectClrLst/>
  </dgm:styleLbl>
  <dgm:styleLbl name="parChTrans1D1">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2">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3">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parChTrans1D4">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fgAcc1">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conFgAcc1">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alignAcc1">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trAlignAcc1">
    <dgm:fillClrLst meth="repeat">
      <a:schemeClr val="accent5">
        <a:alpha val="40000"/>
        <a:tint val="40000"/>
      </a:schemeClr>
    </dgm:fillClrLst>
    <dgm:linClrLst meth="repeat">
      <a:schemeClr val="accent5"/>
    </dgm:linClrLst>
    <dgm:effectClrLst/>
    <dgm:txLinClrLst/>
    <dgm:txFillClrLst meth="repeat">
      <a:schemeClr val="dk1"/>
    </dgm:txFillClrLst>
    <dgm:txEffectClrLst/>
  </dgm:styleLbl>
  <dgm:styleLbl name="bgAcc1">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solidFgAcc1">
    <dgm:fillClrLst meth="repeat">
      <a:schemeClr val="lt1"/>
    </dgm:fillClrLst>
    <dgm:linClrLst meth="repeat">
      <a:schemeClr val="accent5"/>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5">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5">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5">
        <a:alpha val="90000"/>
      </a:schemeClr>
    </dgm:linClrLst>
    <dgm:effectClrLst/>
    <dgm:txLinClrLst/>
    <dgm:txFillClrLst meth="repeat">
      <a:schemeClr val="dk1"/>
    </dgm:txFillClrLst>
    <dgm:txEffectClrLst/>
  </dgm:styleLbl>
  <dgm:styleLbl name="fgAcc0">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fgAcc2">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fgAcc3">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fgAcc4">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accent5"/>
    </dgm:linClrLst>
    <dgm:effectClrLst/>
    <dgm:txLinClrLst/>
    <dgm:txFillClrLst meth="repeat">
      <a:schemeClr val="dk1"/>
    </dgm:txFillClrLst>
    <dgm:txEffectClrLst/>
  </dgm:styleLbl>
  <dgm:styleLbl name="dkBgShp">
    <dgm:fillClrLst meth="repeat">
      <a:schemeClr val="accent5">
        <a:shade val="80000"/>
      </a:schemeClr>
    </dgm:fillClrLst>
    <dgm:linClrLst meth="repeat">
      <a:schemeClr val="accent5"/>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5_2">
  <dgm:title val=""/>
  <dgm:desc val=""/>
  <dgm:catLst>
    <dgm:cat type="accent5" pri="11200"/>
  </dgm:catLst>
  <dgm:styleLbl name="node0">
    <dgm:fillClrLst meth="repeat">
      <a:schemeClr val="accent5"/>
    </dgm:fillClrLst>
    <dgm:linClrLst meth="repeat">
      <a:schemeClr val="lt1"/>
    </dgm:linClrLst>
    <dgm:effectClrLst/>
    <dgm:txLinClrLst/>
    <dgm:txFillClrLst/>
    <dgm:txEffectClrLst/>
  </dgm:styleLbl>
  <dgm:styleLbl name="node1">
    <dgm:fillClrLst meth="repeat">
      <a:schemeClr val="accent5"/>
    </dgm:fillClrLst>
    <dgm:linClrLst meth="repeat">
      <a:schemeClr val="lt1"/>
    </dgm:linClrLst>
    <dgm:effectClrLst/>
    <dgm:txLinClrLst/>
    <dgm:txFillClrLst/>
    <dgm:txEffectClrLst/>
  </dgm:styleLbl>
  <dgm:styleLbl name="alignNode1">
    <dgm:fillClrLst meth="repeat">
      <a:schemeClr val="accent5"/>
    </dgm:fillClrLst>
    <dgm:linClrLst meth="repeat">
      <a:schemeClr val="accent5"/>
    </dgm:linClrLst>
    <dgm:effectClrLst/>
    <dgm:txLinClrLst/>
    <dgm:txFillClrLst/>
    <dgm:txEffectClrLst/>
  </dgm:styleLbl>
  <dgm:styleLbl name="lnNode1">
    <dgm:fillClrLst meth="repeat">
      <a:schemeClr val="accent5"/>
    </dgm:fillClrLst>
    <dgm:linClrLst meth="repeat">
      <a:schemeClr val="lt1"/>
    </dgm:linClrLst>
    <dgm:effectClrLst/>
    <dgm:txLinClrLst/>
    <dgm:txFillClrLst/>
    <dgm:txEffectClrLst/>
  </dgm:styleLbl>
  <dgm:styleLbl name="vennNode1">
    <dgm:fillClrLst meth="repeat">
      <a:schemeClr val="accent5">
        <a:alpha val="50000"/>
      </a:schemeClr>
    </dgm:fillClrLst>
    <dgm:linClrLst meth="repeat">
      <a:schemeClr val="lt1"/>
    </dgm:linClrLst>
    <dgm:effectClrLst/>
    <dgm:txLinClrLst/>
    <dgm:txFillClrLst/>
    <dgm:txEffectClrLst/>
  </dgm:styleLbl>
  <dgm:styleLbl name="node2">
    <dgm:fillClrLst meth="repeat">
      <a:schemeClr val="accent5"/>
    </dgm:fillClrLst>
    <dgm:linClrLst meth="repeat">
      <a:schemeClr val="lt1"/>
    </dgm:linClrLst>
    <dgm:effectClrLst/>
    <dgm:txLinClrLst/>
    <dgm:txFillClrLst/>
    <dgm:txEffectClrLst/>
  </dgm:styleLbl>
  <dgm:styleLbl name="node3">
    <dgm:fillClrLst meth="repeat">
      <a:schemeClr val="accent5"/>
    </dgm:fillClrLst>
    <dgm:linClrLst meth="repeat">
      <a:schemeClr val="lt1"/>
    </dgm:linClrLst>
    <dgm:effectClrLst/>
    <dgm:txLinClrLst/>
    <dgm:txFillClrLst/>
    <dgm:txEffectClrLst/>
  </dgm:styleLbl>
  <dgm:styleLbl name="node4">
    <dgm:fillClrLst meth="repeat">
      <a:schemeClr val="accent5"/>
    </dgm:fillClrLst>
    <dgm:linClrLst meth="repeat">
      <a:schemeClr val="lt1"/>
    </dgm:linClrLst>
    <dgm:effectClrLst/>
    <dgm:txLinClrLst/>
    <dgm:txFillClrLst/>
    <dgm:txEffectClrLst/>
  </dgm:styleLbl>
  <dgm:styleLbl name="f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5">
        <a:tint val="60000"/>
      </a:schemeClr>
    </dgm:fillClrLst>
    <dgm:linClrLst meth="repeat">
      <a:schemeClr val="accent5">
        <a:tint val="60000"/>
      </a:schemeClr>
    </dgm:linClrLst>
    <dgm:effectClrLst/>
    <dgm:txLinClrLst/>
    <dgm:txFillClrLst/>
    <dgm:txEffectClrLst/>
  </dgm:styleLbl>
  <dgm:styleLbl name="fgSibTrans2D1">
    <dgm:fillClrLst meth="repeat">
      <a:schemeClr val="accent5">
        <a:tint val="60000"/>
      </a:schemeClr>
    </dgm:fillClrLst>
    <dgm:linClrLst meth="repeat">
      <a:schemeClr val="accent5">
        <a:tint val="60000"/>
      </a:schemeClr>
    </dgm:linClrLst>
    <dgm:effectClrLst/>
    <dgm:txLinClrLst/>
    <dgm:txFillClrLst/>
    <dgm:txEffectClrLst/>
  </dgm:styleLbl>
  <dgm:styleLbl name="bgSibTrans2D1">
    <dgm:fillClrLst meth="repeat">
      <a:schemeClr val="accent5">
        <a:tint val="60000"/>
      </a:schemeClr>
    </dgm:fillClrLst>
    <dgm:linClrLst meth="repeat">
      <a:schemeClr val="accent5">
        <a:tint val="60000"/>
      </a:schemeClr>
    </dgm:linClrLst>
    <dgm:effectClrLst/>
    <dgm:txLinClrLst/>
    <dgm:txFillClrLst/>
    <dgm:txEffectClrLst/>
  </dgm:styleLbl>
  <dgm:styleLbl name="sibTrans1D1">
    <dgm:fillClrLst meth="repeat">
      <a:schemeClr val="accent5"/>
    </dgm:fillClrLst>
    <dgm:linClrLst meth="repeat">
      <a:schemeClr val="accent5"/>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dgm:linClrLst>
    <dgm:effectClrLst/>
    <dgm:txLinClrLst/>
    <dgm:txFillClrLst/>
    <dgm:txEffectClrLst/>
  </dgm:styleLbl>
  <dgm:styleLbl name="asst1">
    <dgm:fillClrLst meth="repeat">
      <a:schemeClr val="accent5"/>
    </dgm:fillClrLst>
    <dgm:linClrLst meth="repeat">
      <a:schemeClr val="lt1"/>
    </dgm:linClrLst>
    <dgm:effectClrLst/>
    <dgm:txLinClrLst/>
    <dgm:txFillClrLst/>
    <dgm:txEffectClrLst/>
  </dgm:styleLbl>
  <dgm:styleLbl name="asst2">
    <dgm:fillClrLst meth="repeat">
      <a:schemeClr val="accent5"/>
    </dgm:fillClrLst>
    <dgm:linClrLst meth="repeat">
      <a:schemeClr val="lt1"/>
    </dgm:linClrLst>
    <dgm:effectClrLst/>
    <dgm:txLinClrLst/>
    <dgm:txFillClrLst/>
    <dgm:txEffectClrLst/>
  </dgm:styleLbl>
  <dgm:styleLbl name="asst3">
    <dgm:fillClrLst meth="repeat">
      <a:schemeClr val="accent5"/>
    </dgm:fillClrLst>
    <dgm:linClrLst meth="repeat">
      <a:schemeClr val="lt1"/>
    </dgm:linClrLst>
    <dgm:effectClrLst/>
    <dgm:txLinClrLst/>
    <dgm:txFillClrLst/>
    <dgm:txEffectClrLst/>
  </dgm:styleLbl>
  <dgm:styleLbl name="asst4">
    <dgm:fillClrLst meth="repeat">
      <a:schemeClr val="accent5"/>
    </dgm:fillClrLst>
    <dgm:linClrLst meth="repeat">
      <a:schemeClr val="lt1"/>
    </dgm:linClrLst>
    <dgm:effectClrLst/>
    <dgm:txLinClrLst/>
    <dgm:txFillClrLst/>
    <dgm:txEffectClrLst/>
  </dgm:styleLbl>
  <dgm:styleLbl name="parChTrans2D1">
    <dgm:fillClrLst meth="repeat">
      <a:schemeClr val="accent5">
        <a:tint val="60000"/>
      </a:schemeClr>
    </dgm:fillClrLst>
    <dgm:linClrLst meth="repeat">
      <a:schemeClr val="accent5">
        <a:tint val="60000"/>
      </a:schemeClr>
    </dgm:linClrLst>
    <dgm:effectClrLst/>
    <dgm:txLinClrLst/>
    <dgm:txFillClrLst meth="repeat">
      <a:schemeClr val="lt1"/>
    </dgm:txFillClrLst>
    <dgm:txEffectClrLst/>
  </dgm:styleLbl>
  <dgm:styleLbl name="parChTrans2D2">
    <dgm:fillClrLst meth="repeat">
      <a:schemeClr val="accent5"/>
    </dgm:fillClrLst>
    <dgm:linClrLst meth="repeat">
      <a:schemeClr val="accent5"/>
    </dgm:linClrLst>
    <dgm:effectClrLst/>
    <dgm:txLinClrLst/>
    <dgm:txFillClrLst meth="repeat">
      <a:schemeClr val="lt1"/>
    </dgm:txFillClrLst>
    <dgm:txEffectClrLst/>
  </dgm:styleLbl>
  <dgm:styleLbl name="parChTrans2D3">
    <dgm:fillClrLst meth="repeat">
      <a:schemeClr val="accent5"/>
    </dgm:fillClrLst>
    <dgm:linClrLst meth="repeat">
      <a:schemeClr val="accent5"/>
    </dgm:linClrLst>
    <dgm:effectClrLst/>
    <dgm:txLinClrLst/>
    <dgm:txFillClrLst meth="repeat">
      <a:schemeClr val="lt1"/>
    </dgm:txFillClrLst>
    <dgm:txEffectClrLst/>
  </dgm:styleLbl>
  <dgm:styleLbl name="parChTrans2D4">
    <dgm:fillClrLst meth="repeat">
      <a:schemeClr val="accent5"/>
    </dgm:fillClrLst>
    <dgm:linClrLst meth="repeat">
      <a:schemeClr val="accent5"/>
    </dgm:linClrLst>
    <dgm:effectClrLst/>
    <dgm:txLinClrLst/>
    <dgm:txFillClrLst meth="repeat">
      <a:schemeClr val="lt1"/>
    </dgm:txFillClrLst>
    <dgm:txEffectClrLst/>
  </dgm:styleLbl>
  <dgm:styleLbl name="parChTrans1D1">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2">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3">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parChTrans1D4">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solidFgAcc1">
    <dgm:fillClrLst meth="repeat">
      <a:schemeClr val="lt1"/>
    </dgm:fillClrLst>
    <dgm:linClrLst meth="repeat">
      <a:schemeClr val="accent5"/>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align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b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accent5"/>
    </dgm:linClrLst>
    <dgm:effectClrLst/>
    <dgm:txLinClrLst/>
    <dgm:txFillClrLst meth="repeat">
      <a:schemeClr val="dk1"/>
    </dgm:txFillClrLst>
    <dgm:txEffectClrLst/>
  </dgm:styleLbl>
  <dgm:styleLbl name="dkBgShp">
    <dgm:fillClrLst meth="repeat">
      <a:schemeClr val="accent5">
        <a:shade val="80000"/>
      </a:schemeClr>
    </dgm:fillClrLst>
    <dgm:linClrLst meth="repeat">
      <a:schemeClr val="accent5"/>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18/5/colors/Iconchunking_neutralbg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C1FBBF8-B4A1-4A2E-B995-87C736928B1A}" type="doc">
      <dgm:prSet loTypeId="urn:microsoft.com/office/officeart/2005/8/layout/radial4" loCatId="relationship" qsTypeId="urn:microsoft.com/office/officeart/2005/8/quickstyle/simple1" qsCatId="simple" csTypeId="urn:microsoft.com/office/officeart/2005/8/colors/accent5_2" csCatId="accent5" phldr="1"/>
      <dgm:spPr/>
      <dgm:t>
        <a:bodyPr/>
        <a:lstStyle/>
        <a:p>
          <a:endParaRPr lang="en-GB"/>
        </a:p>
      </dgm:t>
    </dgm:pt>
    <dgm:pt modelId="{5C95745F-F835-49A4-B71F-80B98A1B16EF}">
      <dgm:prSet phldrT="[Text]"/>
      <dgm:spPr/>
      <dgm:t>
        <a:bodyPr/>
        <a:lstStyle/>
        <a:p>
          <a:r>
            <a:rPr lang="en-GB" dirty="0"/>
            <a:t>Caring Responses</a:t>
          </a:r>
        </a:p>
      </dgm:t>
    </dgm:pt>
    <dgm:pt modelId="{EF67C479-7451-4885-9FDB-5172990CE681}" type="parTrans" cxnId="{01BB846A-3BE4-47E7-8301-AA1A4B7FF899}">
      <dgm:prSet/>
      <dgm:spPr/>
      <dgm:t>
        <a:bodyPr/>
        <a:lstStyle/>
        <a:p>
          <a:endParaRPr lang="en-GB"/>
        </a:p>
      </dgm:t>
    </dgm:pt>
    <dgm:pt modelId="{3E64AE0F-FA7B-4AA9-A083-8122D4C70027}" type="sibTrans" cxnId="{01BB846A-3BE4-47E7-8301-AA1A4B7FF899}">
      <dgm:prSet/>
      <dgm:spPr/>
      <dgm:t>
        <a:bodyPr/>
        <a:lstStyle/>
        <a:p>
          <a:endParaRPr lang="en-GB"/>
        </a:p>
      </dgm:t>
    </dgm:pt>
    <dgm:pt modelId="{665C2C79-2580-4E4D-8552-C6872DBEC1E2}">
      <dgm:prSet phldrT="[Text]"/>
      <dgm:spPr/>
      <dgm:t>
        <a:bodyPr/>
        <a:lstStyle/>
        <a:p>
          <a:r>
            <a:rPr lang="en-GB" dirty="0"/>
            <a:t>Centre relationships</a:t>
          </a:r>
        </a:p>
      </dgm:t>
    </dgm:pt>
    <dgm:pt modelId="{A5B88810-0D9E-4FB3-B9B6-325FE48D1CDD}" type="parTrans" cxnId="{02AD67A5-3501-4D00-B4FE-877DDD71BF77}">
      <dgm:prSet/>
      <dgm:spPr/>
      <dgm:t>
        <a:bodyPr/>
        <a:lstStyle/>
        <a:p>
          <a:endParaRPr lang="en-GB"/>
        </a:p>
      </dgm:t>
    </dgm:pt>
    <dgm:pt modelId="{0853F07E-B6F7-421C-9998-659749085D15}" type="sibTrans" cxnId="{02AD67A5-3501-4D00-B4FE-877DDD71BF77}">
      <dgm:prSet/>
      <dgm:spPr/>
      <dgm:t>
        <a:bodyPr/>
        <a:lstStyle/>
        <a:p>
          <a:endParaRPr lang="en-GB"/>
        </a:p>
      </dgm:t>
    </dgm:pt>
    <dgm:pt modelId="{C79B3C7C-20B6-4AD3-B5C7-A010E8255CB0}">
      <dgm:prSet phldrT="[Text]"/>
      <dgm:spPr/>
      <dgm:t>
        <a:bodyPr/>
        <a:lstStyle/>
        <a:p>
          <a:r>
            <a:rPr lang="en-GB" dirty="0"/>
            <a:t>Humanise those involved</a:t>
          </a:r>
        </a:p>
      </dgm:t>
    </dgm:pt>
    <dgm:pt modelId="{85E4BF99-7594-48A2-8EB9-4054A9A7F4B1}" type="parTrans" cxnId="{258F1CBF-60AA-45B9-9D12-D062FA3A9B9F}">
      <dgm:prSet/>
      <dgm:spPr/>
      <dgm:t>
        <a:bodyPr/>
        <a:lstStyle/>
        <a:p>
          <a:endParaRPr lang="en-GB"/>
        </a:p>
      </dgm:t>
    </dgm:pt>
    <dgm:pt modelId="{AB03DD2F-9368-4E3F-BD13-A42110A426DB}" type="sibTrans" cxnId="{258F1CBF-60AA-45B9-9D12-D062FA3A9B9F}">
      <dgm:prSet/>
      <dgm:spPr/>
      <dgm:t>
        <a:bodyPr/>
        <a:lstStyle/>
        <a:p>
          <a:endParaRPr lang="en-GB"/>
        </a:p>
      </dgm:t>
    </dgm:pt>
    <dgm:pt modelId="{330E24EF-B902-45D2-A1E7-A7402729EF50}">
      <dgm:prSet phldrT="[Text]"/>
      <dgm:spPr/>
      <dgm:t>
        <a:bodyPr/>
        <a:lstStyle/>
        <a:p>
          <a:r>
            <a:rPr lang="en-GB" dirty="0"/>
            <a:t>Recognise contexts in which safety is sought</a:t>
          </a:r>
        </a:p>
      </dgm:t>
    </dgm:pt>
    <dgm:pt modelId="{1BB01AD8-FDBD-4822-8852-B1FBF12836ED}" type="parTrans" cxnId="{B71E5BBE-CF7D-4EC4-8520-18C90C3ED6AF}">
      <dgm:prSet/>
      <dgm:spPr/>
      <dgm:t>
        <a:bodyPr/>
        <a:lstStyle/>
        <a:p>
          <a:endParaRPr lang="en-GB"/>
        </a:p>
      </dgm:t>
    </dgm:pt>
    <dgm:pt modelId="{C34A83DF-0E6A-4E00-8140-4A0A382F0B26}" type="sibTrans" cxnId="{B71E5BBE-CF7D-4EC4-8520-18C90C3ED6AF}">
      <dgm:prSet/>
      <dgm:spPr/>
      <dgm:t>
        <a:bodyPr/>
        <a:lstStyle/>
        <a:p>
          <a:endParaRPr lang="en-GB"/>
        </a:p>
      </dgm:t>
    </dgm:pt>
    <dgm:pt modelId="{222F95D2-9E10-40ED-94B4-DE5E4980A42C}" type="pres">
      <dgm:prSet presAssocID="{3C1FBBF8-B4A1-4A2E-B995-87C736928B1A}" presName="cycle" presStyleCnt="0">
        <dgm:presLayoutVars>
          <dgm:chMax val="1"/>
          <dgm:dir/>
          <dgm:animLvl val="ctr"/>
          <dgm:resizeHandles val="exact"/>
        </dgm:presLayoutVars>
      </dgm:prSet>
      <dgm:spPr/>
    </dgm:pt>
    <dgm:pt modelId="{26FFCD55-E997-4377-BCB6-9EAC98D87A98}" type="pres">
      <dgm:prSet presAssocID="{5C95745F-F835-49A4-B71F-80B98A1B16EF}" presName="centerShape" presStyleLbl="node0" presStyleIdx="0" presStyleCnt="1"/>
      <dgm:spPr/>
    </dgm:pt>
    <dgm:pt modelId="{13710D3B-5E0F-41D0-9CBC-47B8F0EC69DC}" type="pres">
      <dgm:prSet presAssocID="{A5B88810-0D9E-4FB3-B9B6-325FE48D1CDD}" presName="parTrans" presStyleLbl="bgSibTrans2D1" presStyleIdx="0" presStyleCnt="3"/>
      <dgm:spPr/>
    </dgm:pt>
    <dgm:pt modelId="{7F760614-B375-4DC4-9171-E1C8997C7856}" type="pres">
      <dgm:prSet presAssocID="{665C2C79-2580-4E4D-8552-C6872DBEC1E2}" presName="node" presStyleLbl="node1" presStyleIdx="0" presStyleCnt="3">
        <dgm:presLayoutVars>
          <dgm:bulletEnabled val="1"/>
        </dgm:presLayoutVars>
      </dgm:prSet>
      <dgm:spPr/>
    </dgm:pt>
    <dgm:pt modelId="{5BE299FF-47D6-4AFC-B52B-2F36BAF2CDE6}" type="pres">
      <dgm:prSet presAssocID="{85E4BF99-7594-48A2-8EB9-4054A9A7F4B1}" presName="parTrans" presStyleLbl="bgSibTrans2D1" presStyleIdx="1" presStyleCnt="3"/>
      <dgm:spPr/>
    </dgm:pt>
    <dgm:pt modelId="{FB8A8074-A2B0-491F-AA43-3E20F19F83A1}" type="pres">
      <dgm:prSet presAssocID="{C79B3C7C-20B6-4AD3-B5C7-A010E8255CB0}" presName="node" presStyleLbl="node1" presStyleIdx="1" presStyleCnt="3">
        <dgm:presLayoutVars>
          <dgm:bulletEnabled val="1"/>
        </dgm:presLayoutVars>
      </dgm:prSet>
      <dgm:spPr/>
    </dgm:pt>
    <dgm:pt modelId="{FE71C3B1-20F5-42DA-A5E1-3E390BBD14E2}" type="pres">
      <dgm:prSet presAssocID="{1BB01AD8-FDBD-4822-8852-B1FBF12836ED}" presName="parTrans" presStyleLbl="bgSibTrans2D1" presStyleIdx="2" presStyleCnt="3"/>
      <dgm:spPr/>
    </dgm:pt>
    <dgm:pt modelId="{E08D4259-1291-41DA-8B93-7FA12C807D97}" type="pres">
      <dgm:prSet presAssocID="{330E24EF-B902-45D2-A1E7-A7402729EF50}" presName="node" presStyleLbl="node1" presStyleIdx="2" presStyleCnt="3">
        <dgm:presLayoutVars>
          <dgm:bulletEnabled val="1"/>
        </dgm:presLayoutVars>
      </dgm:prSet>
      <dgm:spPr/>
    </dgm:pt>
  </dgm:ptLst>
  <dgm:cxnLst>
    <dgm:cxn modelId="{245FDE2D-BECF-4D4F-A1DD-CCDAA1F6EBF5}" type="presOf" srcId="{85E4BF99-7594-48A2-8EB9-4054A9A7F4B1}" destId="{5BE299FF-47D6-4AFC-B52B-2F36BAF2CDE6}" srcOrd="0" destOrd="0" presId="urn:microsoft.com/office/officeart/2005/8/layout/radial4"/>
    <dgm:cxn modelId="{01BB846A-3BE4-47E7-8301-AA1A4B7FF899}" srcId="{3C1FBBF8-B4A1-4A2E-B995-87C736928B1A}" destId="{5C95745F-F835-49A4-B71F-80B98A1B16EF}" srcOrd="0" destOrd="0" parTransId="{EF67C479-7451-4885-9FDB-5172990CE681}" sibTransId="{3E64AE0F-FA7B-4AA9-A083-8122D4C70027}"/>
    <dgm:cxn modelId="{B74F849B-69B5-4C83-A0C9-9768642A735A}" type="presOf" srcId="{A5B88810-0D9E-4FB3-B9B6-325FE48D1CDD}" destId="{13710D3B-5E0F-41D0-9CBC-47B8F0EC69DC}" srcOrd="0" destOrd="0" presId="urn:microsoft.com/office/officeart/2005/8/layout/radial4"/>
    <dgm:cxn modelId="{18584FA2-6813-4E6A-A7A1-7AAFB33CDC16}" type="presOf" srcId="{C79B3C7C-20B6-4AD3-B5C7-A010E8255CB0}" destId="{FB8A8074-A2B0-491F-AA43-3E20F19F83A1}" srcOrd="0" destOrd="0" presId="urn:microsoft.com/office/officeart/2005/8/layout/radial4"/>
    <dgm:cxn modelId="{02AD67A5-3501-4D00-B4FE-877DDD71BF77}" srcId="{5C95745F-F835-49A4-B71F-80B98A1B16EF}" destId="{665C2C79-2580-4E4D-8552-C6872DBEC1E2}" srcOrd="0" destOrd="0" parTransId="{A5B88810-0D9E-4FB3-B9B6-325FE48D1CDD}" sibTransId="{0853F07E-B6F7-421C-9998-659749085D15}"/>
    <dgm:cxn modelId="{1C579EAF-9370-43B2-9AA2-605DAAD58A9C}" type="presOf" srcId="{1BB01AD8-FDBD-4822-8852-B1FBF12836ED}" destId="{FE71C3B1-20F5-42DA-A5E1-3E390BBD14E2}" srcOrd="0" destOrd="0" presId="urn:microsoft.com/office/officeart/2005/8/layout/radial4"/>
    <dgm:cxn modelId="{B71E5BBE-CF7D-4EC4-8520-18C90C3ED6AF}" srcId="{5C95745F-F835-49A4-B71F-80B98A1B16EF}" destId="{330E24EF-B902-45D2-A1E7-A7402729EF50}" srcOrd="2" destOrd="0" parTransId="{1BB01AD8-FDBD-4822-8852-B1FBF12836ED}" sibTransId="{C34A83DF-0E6A-4E00-8140-4A0A382F0B26}"/>
    <dgm:cxn modelId="{258F1CBF-60AA-45B9-9D12-D062FA3A9B9F}" srcId="{5C95745F-F835-49A4-B71F-80B98A1B16EF}" destId="{C79B3C7C-20B6-4AD3-B5C7-A010E8255CB0}" srcOrd="1" destOrd="0" parTransId="{85E4BF99-7594-48A2-8EB9-4054A9A7F4B1}" sibTransId="{AB03DD2F-9368-4E3F-BD13-A42110A426DB}"/>
    <dgm:cxn modelId="{2921D0C0-EE92-41B4-9798-19BD2E1A3CD9}" type="presOf" srcId="{665C2C79-2580-4E4D-8552-C6872DBEC1E2}" destId="{7F760614-B375-4DC4-9171-E1C8997C7856}" srcOrd="0" destOrd="0" presId="urn:microsoft.com/office/officeart/2005/8/layout/radial4"/>
    <dgm:cxn modelId="{92BE6AC7-7029-4C59-8A30-BEAA8AC085E8}" type="presOf" srcId="{330E24EF-B902-45D2-A1E7-A7402729EF50}" destId="{E08D4259-1291-41DA-8B93-7FA12C807D97}" srcOrd="0" destOrd="0" presId="urn:microsoft.com/office/officeart/2005/8/layout/radial4"/>
    <dgm:cxn modelId="{A70237E3-E681-4012-923C-A8360C4A9F2D}" type="presOf" srcId="{5C95745F-F835-49A4-B71F-80B98A1B16EF}" destId="{26FFCD55-E997-4377-BCB6-9EAC98D87A98}" srcOrd="0" destOrd="0" presId="urn:microsoft.com/office/officeart/2005/8/layout/radial4"/>
    <dgm:cxn modelId="{6D2BB8ED-73EF-47EC-A7C2-FA21908106E7}" type="presOf" srcId="{3C1FBBF8-B4A1-4A2E-B995-87C736928B1A}" destId="{222F95D2-9E10-40ED-94B4-DE5E4980A42C}" srcOrd="0" destOrd="0" presId="urn:microsoft.com/office/officeart/2005/8/layout/radial4"/>
    <dgm:cxn modelId="{8045D277-9CA3-4730-ABD9-29708F8FE55E}" type="presParOf" srcId="{222F95D2-9E10-40ED-94B4-DE5E4980A42C}" destId="{26FFCD55-E997-4377-BCB6-9EAC98D87A98}" srcOrd="0" destOrd="0" presId="urn:microsoft.com/office/officeart/2005/8/layout/radial4"/>
    <dgm:cxn modelId="{62D3678B-0722-422E-BEF7-DC3035744612}" type="presParOf" srcId="{222F95D2-9E10-40ED-94B4-DE5E4980A42C}" destId="{13710D3B-5E0F-41D0-9CBC-47B8F0EC69DC}" srcOrd="1" destOrd="0" presId="urn:microsoft.com/office/officeart/2005/8/layout/radial4"/>
    <dgm:cxn modelId="{7B5101DD-686B-445C-AF86-6B9610F3765D}" type="presParOf" srcId="{222F95D2-9E10-40ED-94B4-DE5E4980A42C}" destId="{7F760614-B375-4DC4-9171-E1C8997C7856}" srcOrd="2" destOrd="0" presId="urn:microsoft.com/office/officeart/2005/8/layout/radial4"/>
    <dgm:cxn modelId="{8F3AFA91-517E-42D4-A553-9782B2B713E7}" type="presParOf" srcId="{222F95D2-9E10-40ED-94B4-DE5E4980A42C}" destId="{5BE299FF-47D6-4AFC-B52B-2F36BAF2CDE6}" srcOrd="3" destOrd="0" presId="urn:microsoft.com/office/officeart/2005/8/layout/radial4"/>
    <dgm:cxn modelId="{8673C148-58A8-4205-85B9-5C5F53F75E02}" type="presParOf" srcId="{222F95D2-9E10-40ED-94B4-DE5E4980A42C}" destId="{FB8A8074-A2B0-491F-AA43-3E20F19F83A1}" srcOrd="4" destOrd="0" presId="urn:microsoft.com/office/officeart/2005/8/layout/radial4"/>
    <dgm:cxn modelId="{B6A1E310-7474-4D9A-AB7F-7DF22A32CC84}" type="presParOf" srcId="{222F95D2-9E10-40ED-94B4-DE5E4980A42C}" destId="{FE71C3B1-20F5-42DA-A5E1-3E390BBD14E2}" srcOrd="5" destOrd="0" presId="urn:microsoft.com/office/officeart/2005/8/layout/radial4"/>
    <dgm:cxn modelId="{1BA46E00-CA0E-4EB9-8BF7-C575CA002401}" type="presParOf" srcId="{222F95D2-9E10-40ED-94B4-DE5E4980A42C}" destId="{E08D4259-1291-41DA-8B93-7FA12C807D97}" srcOrd="6" destOrd="0" presId="urn:microsoft.com/office/officeart/2005/8/layout/radial4"/>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57B230FD-FC91-4DCD-A5A8-3FB7212EBD0A}" type="doc">
      <dgm:prSet loTypeId="urn:microsoft.com/office/officeart/2005/8/layout/process1" loCatId="process" qsTypeId="urn:microsoft.com/office/officeart/2005/8/quickstyle/simple1" qsCatId="simple" csTypeId="urn:microsoft.com/office/officeart/2005/8/colors/accent5_1" csCatId="accent5" phldr="1"/>
      <dgm:spPr/>
    </dgm:pt>
    <dgm:pt modelId="{C070C711-A376-4C1F-AEC8-47B9E71EB8F9}">
      <dgm:prSet phldrT="[Text]"/>
      <dgm:spPr/>
      <dgm:t>
        <a:bodyPr/>
        <a:lstStyle/>
        <a:p>
          <a:r>
            <a:rPr lang="en-GB" dirty="0"/>
            <a:t>Identified need / vulnerability / risk</a:t>
          </a:r>
        </a:p>
      </dgm:t>
    </dgm:pt>
    <dgm:pt modelId="{7F7929B2-D319-45DA-BDEF-181EA5FA0659}" type="parTrans" cxnId="{EBCCDB25-0EDB-438C-8BA5-AAE6E629ED54}">
      <dgm:prSet/>
      <dgm:spPr/>
      <dgm:t>
        <a:bodyPr/>
        <a:lstStyle/>
        <a:p>
          <a:endParaRPr lang="en-GB"/>
        </a:p>
      </dgm:t>
    </dgm:pt>
    <dgm:pt modelId="{1A22E49D-929A-4991-9432-D1C153CC9328}" type="sibTrans" cxnId="{EBCCDB25-0EDB-438C-8BA5-AAE6E629ED54}">
      <dgm:prSet/>
      <dgm:spPr/>
      <dgm:t>
        <a:bodyPr/>
        <a:lstStyle/>
        <a:p>
          <a:endParaRPr lang="en-GB"/>
        </a:p>
      </dgm:t>
    </dgm:pt>
    <dgm:pt modelId="{8A363129-B71E-4C36-82A2-8F1617F2E25E}">
      <dgm:prSet phldrT="[Text]"/>
      <dgm:spPr/>
      <dgm:t>
        <a:bodyPr/>
        <a:lstStyle/>
        <a:p>
          <a:r>
            <a:rPr lang="en-GB" dirty="0"/>
            <a:t>Goal in relation to the need / vulnerability / risk</a:t>
          </a:r>
        </a:p>
      </dgm:t>
    </dgm:pt>
    <dgm:pt modelId="{22CBD8D6-26F6-41A2-9434-36DD2317B9EC}" type="parTrans" cxnId="{77877B2F-3BDC-441D-9ECE-80D7E099733E}">
      <dgm:prSet/>
      <dgm:spPr/>
      <dgm:t>
        <a:bodyPr/>
        <a:lstStyle/>
        <a:p>
          <a:endParaRPr lang="en-GB"/>
        </a:p>
      </dgm:t>
    </dgm:pt>
    <dgm:pt modelId="{9FBDCF40-6980-44CD-AD6E-DF37DFB430B4}" type="sibTrans" cxnId="{77877B2F-3BDC-441D-9ECE-80D7E099733E}">
      <dgm:prSet/>
      <dgm:spPr/>
      <dgm:t>
        <a:bodyPr/>
        <a:lstStyle/>
        <a:p>
          <a:endParaRPr lang="en-GB"/>
        </a:p>
      </dgm:t>
    </dgm:pt>
    <dgm:pt modelId="{B0046C78-0CC8-4CED-BD9E-E8F45DEED2A9}">
      <dgm:prSet phldrT="[Text]"/>
      <dgm:spPr/>
      <dgm:t>
        <a:bodyPr/>
        <a:lstStyle/>
        <a:p>
          <a:r>
            <a:rPr lang="en-GB" dirty="0"/>
            <a:t>Actions that realise that goal / meet that need</a:t>
          </a:r>
        </a:p>
      </dgm:t>
    </dgm:pt>
    <dgm:pt modelId="{5B923F62-9C49-4A42-AE55-9B694966A15B}" type="parTrans" cxnId="{299D268E-C0A5-49A4-8FD6-B18F7EF57459}">
      <dgm:prSet/>
      <dgm:spPr/>
      <dgm:t>
        <a:bodyPr/>
        <a:lstStyle/>
        <a:p>
          <a:endParaRPr lang="en-GB"/>
        </a:p>
      </dgm:t>
    </dgm:pt>
    <dgm:pt modelId="{06C42303-6E5C-48C1-8E9C-9694DD68A5FB}" type="sibTrans" cxnId="{299D268E-C0A5-49A4-8FD6-B18F7EF57459}">
      <dgm:prSet/>
      <dgm:spPr/>
      <dgm:t>
        <a:bodyPr/>
        <a:lstStyle/>
        <a:p>
          <a:endParaRPr lang="en-GB"/>
        </a:p>
      </dgm:t>
    </dgm:pt>
    <dgm:pt modelId="{1D93DD1C-C78C-49D0-9621-DF9652B0D776}" type="pres">
      <dgm:prSet presAssocID="{57B230FD-FC91-4DCD-A5A8-3FB7212EBD0A}" presName="Name0" presStyleCnt="0">
        <dgm:presLayoutVars>
          <dgm:dir/>
          <dgm:resizeHandles val="exact"/>
        </dgm:presLayoutVars>
      </dgm:prSet>
      <dgm:spPr/>
    </dgm:pt>
    <dgm:pt modelId="{C8E03C1A-93BB-479C-9FE2-C887C9FEED6D}" type="pres">
      <dgm:prSet presAssocID="{C070C711-A376-4C1F-AEC8-47B9E71EB8F9}" presName="node" presStyleLbl="node1" presStyleIdx="0" presStyleCnt="3">
        <dgm:presLayoutVars>
          <dgm:bulletEnabled val="1"/>
        </dgm:presLayoutVars>
      </dgm:prSet>
      <dgm:spPr/>
    </dgm:pt>
    <dgm:pt modelId="{4B151393-7601-4E3A-BD99-ED3A048F9768}" type="pres">
      <dgm:prSet presAssocID="{1A22E49D-929A-4991-9432-D1C153CC9328}" presName="sibTrans" presStyleLbl="sibTrans2D1" presStyleIdx="0" presStyleCnt="2"/>
      <dgm:spPr/>
    </dgm:pt>
    <dgm:pt modelId="{03675542-E004-4346-9029-2C16C4EB721B}" type="pres">
      <dgm:prSet presAssocID="{1A22E49D-929A-4991-9432-D1C153CC9328}" presName="connectorText" presStyleLbl="sibTrans2D1" presStyleIdx="0" presStyleCnt="2"/>
      <dgm:spPr/>
    </dgm:pt>
    <dgm:pt modelId="{9D9E0AB1-7E47-437D-8405-6F9380BABF2A}" type="pres">
      <dgm:prSet presAssocID="{8A363129-B71E-4C36-82A2-8F1617F2E25E}" presName="node" presStyleLbl="node1" presStyleIdx="1" presStyleCnt="3">
        <dgm:presLayoutVars>
          <dgm:bulletEnabled val="1"/>
        </dgm:presLayoutVars>
      </dgm:prSet>
      <dgm:spPr/>
    </dgm:pt>
    <dgm:pt modelId="{7325D72A-3E62-4AF9-8B06-4B74D4DCB8F1}" type="pres">
      <dgm:prSet presAssocID="{9FBDCF40-6980-44CD-AD6E-DF37DFB430B4}" presName="sibTrans" presStyleLbl="sibTrans2D1" presStyleIdx="1" presStyleCnt="2"/>
      <dgm:spPr/>
    </dgm:pt>
    <dgm:pt modelId="{CFACD9F4-A7C2-4531-B052-12577880743D}" type="pres">
      <dgm:prSet presAssocID="{9FBDCF40-6980-44CD-AD6E-DF37DFB430B4}" presName="connectorText" presStyleLbl="sibTrans2D1" presStyleIdx="1" presStyleCnt="2"/>
      <dgm:spPr/>
    </dgm:pt>
    <dgm:pt modelId="{660CF455-452C-4BF7-87C9-782A9C57F40C}" type="pres">
      <dgm:prSet presAssocID="{B0046C78-0CC8-4CED-BD9E-E8F45DEED2A9}" presName="node" presStyleLbl="node1" presStyleIdx="2" presStyleCnt="3">
        <dgm:presLayoutVars>
          <dgm:bulletEnabled val="1"/>
        </dgm:presLayoutVars>
      </dgm:prSet>
      <dgm:spPr/>
    </dgm:pt>
  </dgm:ptLst>
  <dgm:cxnLst>
    <dgm:cxn modelId="{4BB4AF18-1E77-47C8-B4A9-14021780F742}" type="presOf" srcId="{B0046C78-0CC8-4CED-BD9E-E8F45DEED2A9}" destId="{660CF455-452C-4BF7-87C9-782A9C57F40C}" srcOrd="0" destOrd="0" presId="urn:microsoft.com/office/officeart/2005/8/layout/process1"/>
    <dgm:cxn modelId="{EBCCDB25-0EDB-438C-8BA5-AAE6E629ED54}" srcId="{57B230FD-FC91-4DCD-A5A8-3FB7212EBD0A}" destId="{C070C711-A376-4C1F-AEC8-47B9E71EB8F9}" srcOrd="0" destOrd="0" parTransId="{7F7929B2-D319-45DA-BDEF-181EA5FA0659}" sibTransId="{1A22E49D-929A-4991-9432-D1C153CC9328}"/>
    <dgm:cxn modelId="{77877B2F-3BDC-441D-9ECE-80D7E099733E}" srcId="{57B230FD-FC91-4DCD-A5A8-3FB7212EBD0A}" destId="{8A363129-B71E-4C36-82A2-8F1617F2E25E}" srcOrd="1" destOrd="0" parTransId="{22CBD8D6-26F6-41A2-9434-36DD2317B9EC}" sibTransId="{9FBDCF40-6980-44CD-AD6E-DF37DFB430B4}"/>
    <dgm:cxn modelId="{0ABF3962-E266-482E-B3C4-934015E6ECC8}" type="presOf" srcId="{9FBDCF40-6980-44CD-AD6E-DF37DFB430B4}" destId="{CFACD9F4-A7C2-4531-B052-12577880743D}" srcOrd="1" destOrd="0" presId="urn:microsoft.com/office/officeart/2005/8/layout/process1"/>
    <dgm:cxn modelId="{F7199A49-294F-4D04-BD54-85AD7A9364C5}" type="presOf" srcId="{57B230FD-FC91-4DCD-A5A8-3FB7212EBD0A}" destId="{1D93DD1C-C78C-49D0-9621-DF9652B0D776}" srcOrd="0" destOrd="0" presId="urn:microsoft.com/office/officeart/2005/8/layout/process1"/>
    <dgm:cxn modelId="{299D268E-C0A5-49A4-8FD6-B18F7EF57459}" srcId="{57B230FD-FC91-4DCD-A5A8-3FB7212EBD0A}" destId="{B0046C78-0CC8-4CED-BD9E-E8F45DEED2A9}" srcOrd="2" destOrd="0" parTransId="{5B923F62-9C49-4A42-AE55-9B694966A15B}" sibTransId="{06C42303-6E5C-48C1-8E9C-9694DD68A5FB}"/>
    <dgm:cxn modelId="{808C5F95-C7C0-4CC1-BEB7-69D2938712E3}" type="presOf" srcId="{9FBDCF40-6980-44CD-AD6E-DF37DFB430B4}" destId="{7325D72A-3E62-4AF9-8B06-4B74D4DCB8F1}" srcOrd="0" destOrd="0" presId="urn:microsoft.com/office/officeart/2005/8/layout/process1"/>
    <dgm:cxn modelId="{2126B3AC-04EE-4147-B3AC-82452FB7033F}" type="presOf" srcId="{8A363129-B71E-4C36-82A2-8F1617F2E25E}" destId="{9D9E0AB1-7E47-437D-8405-6F9380BABF2A}" srcOrd="0" destOrd="0" presId="urn:microsoft.com/office/officeart/2005/8/layout/process1"/>
    <dgm:cxn modelId="{8B02ABAD-B210-415D-9F24-66C578C1A8A2}" type="presOf" srcId="{C070C711-A376-4C1F-AEC8-47B9E71EB8F9}" destId="{C8E03C1A-93BB-479C-9FE2-C887C9FEED6D}" srcOrd="0" destOrd="0" presId="urn:microsoft.com/office/officeart/2005/8/layout/process1"/>
    <dgm:cxn modelId="{FE4067CA-6401-4DE0-B5ED-655F7D243487}" type="presOf" srcId="{1A22E49D-929A-4991-9432-D1C153CC9328}" destId="{4B151393-7601-4E3A-BD99-ED3A048F9768}" srcOrd="0" destOrd="0" presId="urn:microsoft.com/office/officeart/2005/8/layout/process1"/>
    <dgm:cxn modelId="{0FD1A5FB-4ACC-4DF7-8959-78D1DA5B8A80}" type="presOf" srcId="{1A22E49D-929A-4991-9432-D1C153CC9328}" destId="{03675542-E004-4346-9029-2C16C4EB721B}" srcOrd="1" destOrd="0" presId="urn:microsoft.com/office/officeart/2005/8/layout/process1"/>
    <dgm:cxn modelId="{F2AC61BB-D830-4610-9607-397B1A02A316}" type="presParOf" srcId="{1D93DD1C-C78C-49D0-9621-DF9652B0D776}" destId="{C8E03C1A-93BB-479C-9FE2-C887C9FEED6D}" srcOrd="0" destOrd="0" presId="urn:microsoft.com/office/officeart/2005/8/layout/process1"/>
    <dgm:cxn modelId="{055FA517-3C86-407A-A5C1-DA8C64C9AB7F}" type="presParOf" srcId="{1D93DD1C-C78C-49D0-9621-DF9652B0D776}" destId="{4B151393-7601-4E3A-BD99-ED3A048F9768}" srcOrd="1" destOrd="0" presId="urn:microsoft.com/office/officeart/2005/8/layout/process1"/>
    <dgm:cxn modelId="{771F5723-2C0C-463E-BAE7-86E4383140C8}" type="presParOf" srcId="{4B151393-7601-4E3A-BD99-ED3A048F9768}" destId="{03675542-E004-4346-9029-2C16C4EB721B}" srcOrd="0" destOrd="0" presId="urn:microsoft.com/office/officeart/2005/8/layout/process1"/>
    <dgm:cxn modelId="{7A34E1C7-4DAD-4695-B71C-99DB17671428}" type="presParOf" srcId="{1D93DD1C-C78C-49D0-9621-DF9652B0D776}" destId="{9D9E0AB1-7E47-437D-8405-6F9380BABF2A}" srcOrd="2" destOrd="0" presId="urn:microsoft.com/office/officeart/2005/8/layout/process1"/>
    <dgm:cxn modelId="{438A57C0-B3AB-47CE-92AF-DF9E1B841C74}" type="presParOf" srcId="{1D93DD1C-C78C-49D0-9621-DF9652B0D776}" destId="{7325D72A-3E62-4AF9-8B06-4B74D4DCB8F1}" srcOrd="3" destOrd="0" presId="urn:microsoft.com/office/officeart/2005/8/layout/process1"/>
    <dgm:cxn modelId="{FBAD961A-4AF8-4B54-BEB6-77D474A26D09}" type="presParOf" srcId="{7325D72A-3E62-4AF9-8B06-4B74D4DCB8F1}" destId="{CFACD9F4-A7C2-4531-B052-12577880743D}" srcOrd="0" destOrd="0" presId="urn:microsoft.com/office/officeart/2005/8/layout/process1"/>
    <dgm:cxn modelId="{0D8E239B-D2B8-4E43-8E60-06253D4BBD86}" type="presParOf" srcId="{1D93DD1C-C78C-49D0-9621-DF9652B0D776}" destId="{660CF455-452C-4BF7-87C9-782A9C57F40C}" srcOrd="4" destOrd="0" presId="urn:microsoft.com/office/officeart/2005/8/layout/process1"/>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57B230FD-FC91-4DCD-A5A8-3FB7212EBD0A}" type="doc">
      <dgm:prSet loTypeId="urn:microsoft.com/office/officeart/2005/8/layout/process1" loCatId="process" qsTypeId="urn:microsoft.com/office/officeart/2005/8/quickstyle/simple1" qsCatId="simple" csTypeId="urn:microsoft.com/office/officeart/2005/8/colors/accent5_1" csCatId="accent5" phldr="1"/>
      <dgm:spPr/>
    </dgm:pt>
    <dgm:pt modelId="{C070C711-A376-4C1F-AEC8-47B9E71EB8F9}">
      <dgm:prSet phldrT="[Text]"/>
      <dgm:spPr/>
      <dgm:t>
        <a:bodyPr/>
        <a:lstStyle/>
        <a:p>
          <a:r>
            <a:rPr lang="en-GB" dirty="0"/>
            <a:t>YP rarely has time with peers when they are safe</a:t>
          </a:r>
        </a:p>
      </dgm:t>
    </dgm:pt>
    <dgm:pt modelId="{7F7929B2-D319-45DA-BDEF-181EA5FA0659}" type="parTrans" cxnId="{EBCCDB25-0EDB-438C-8BA5-AAE6E629ED54}">
      <dgm:prSet/>
      <dgm:spPr/>
      <dgm:t>
        <a:bodyPr/>
        <a:lstStyle/>
        <a:p>
          <a:endParaRPr lang="en-GB"/>
        </a:p>
      </dgm:t>
    </dgm:pt>
    <dgm:pt modelId="{1A22E49D-929A-4991-9432-D1C153CC9328}" type="sibTrans" cxnId="{EBCCDB25-0EDB-438C-8BA5-AAE6E629ED54}">
      <dgm:prSet/>
      <dgm:spPr/>
      <dgm:t>
        <a:bodyPr/>
        <a:lstStyle/>
        <a:p>
          <a:endParaRPr lang="en-GB"/>
        </a:p>
      </dgm:t>
    </dgm:pt>
    <dgm:pt modelId="{8A363129-B71E-4C36-82A2-8F1617F2E25E}">
      <dgm:prSet phldrT="[Text]"/>
      <dgm:spPr/>
      <dgm:t>
        <a:bodyPr/>
        <a:lstStyle/>
        <a:p>
          <a:r>
            <a:rPr lang="en-GB" dirty="0"/>
            <a:t>Safe time with their peers</a:t>
          </a:r>
        </a:p>
      </dgm:t>
    </dgm:pt>
    <dgm:pt modelId="{22CBD8D6-26F6-41A2-9434-36DD2317B9EC}" type="parTrans" cxnId="{77877B2F-3BDC-441D-9ECE-80D7E099733E}">
      <dgm:prSet/>
      <dgm:spPr/>
      <dgm:t>
        <a:bodyPr/>
        <a:lstStyle/>
        <a:p>
          <a:endParaRPr lang="en-GB"/>
        </a:p>
      </dgm:t>
    </dgm:pt>
    <dgm:pt modelId="{9FBDCF40-6980-44CD-AD6E-DF37DFB430B4}" type="sibTrans" cxnId="{77877B2F-3BDC-441D-9ECE-80D7E099733E}">
      <dgm:prSet/>
      <dgm:spPr/>
      <dgm:t>
        <a:bodyPr/>
        <a:lstStyle/>
        <a:p>
          <a:endParaRPr lang="en-GB"/>
        </a:p>
      </dgm:t>
    </dgm:pt>
    <dgm:pt modelId="{B0046C78-0CC8-4CED-BD9E-E8F45DEED2A9}">
      <dgm:prSet phldrT="[Text]"/>
      <dgm:spPr/>
      <dgm:t>
        <a:bodyPr/>
        <a:lstStyle/>
        <a:p>
          <a:r>
            <a:rPr lang="en-GB" dirty="0"/>
            <a:t>Coordinated parents’ group / time doing X activity</a:t>
          </a:r>
        </a:p>
      </dgm:t>
    </dgm:pt>
    <dgm:pt modelId="{5B923F62-9C49-4A42-AE55-9B694966A15B}" type="parTrans" cxnId="{299D268E-C0A5-49A4-8FD6-B18F7EF57459}">
      <dgm:prSet/>
      <dgm:spPr/>
      <dgm:t>
        <a:bodyPr/>
        <a:lstStyle/>
        <a:p>
          <a:endParaRPr lang="en-GB"/>
        </a:p>
      </dgm:t>
    </dgm:pt>
    <dgm:pt modelId="{06C42303-6E5C-48C1-8E9C-9694DD68A5FB}" type="sibTrans" cxnId="{299D268E-C0A5-49A4-8FD6-B18F7EF57459}">
      <dgm:prSet/>
      <dgm:spPr/>
      <dgm:t>
        <a:bodyPr/>
        <a:lstStyle/>
        <a:p>
          <a:endParaRPr lang="en-GB"/>
        </a:p>
      </dgm:t>
    </dgm:pt>
    <dgm:pt modelId="{1D93DD1C-C78C-49D0-9621-DF9652B0D776}" type="pres">
      <dgm:prSet presAssocID="{57B230FD-FC91-4DCD-A5A8-3FB7212EBD0A}" presName="Name0" presStyleCnt="0">
        <dgm:presLayoutVars>
          <dgm:dir/>
          <dgm:resizeHandles val="exact"/>
        </dgm:presLayoutVars>
      </dgm:prSet>
      <dgm:spPr/>
    </dgm:pt>
    <dgm:pt modelId="{C8E03C1A-93BB-479C-9FE2-C887C9FEED6D}" type="pres">
      <dgm:prSet presAssocID="{C070C711-A376-4C1F-AEC8-47B9E71EB8F9}" presName="node" presStyleLbl="node1" presStyleIdx="0" presStyleCnt="3">
        <dgm:presLayoutVars>
          <dgm:bulletEnabled val="1"/>
        </dgm:presLayoutVars>
      </dgm:prSet>
      <dgm:spPr/>
    </dgm:pt>
    <dgm:pt modelId="{4B151393-7601-4E3A-BD99-ED3A048F9768}" type="pres">
      <dgm:prSet presAssocID="{1A22E49D-929A-4991-9432-D1C153CC9328}" presName="sibTrans" presStyleLbl="sibTrans2D1" presStyleIdx="0" presStyleCnt="2"/>
      <dgm:spPr/>
    </dgm:pt>
    <dgm:pt modelId="{03675542-E004-4346-9029-2C16C4EB721B}" type="pres">
      <dgm:prSet presAssocID="{1A22E49D-929A-4991-9432-D1C153CC9328}" presName="connectorText" presStyleLbl="sibTrans2D1" presStyleIdx="0" presStyleCnt="2"/>
      <dgm:spPr/>
    </dgm:pt>
    <dgm:pt modelId="{9D9E0AB1-7E47-437D-8405-6F9380BABF2A}" type="pres">
      <dgm:prSet presAssocID="{8A363129-B71E-4C36-82A2-8F1617F2E25E}" presName="node" presStyleLbl="node1" presStyleIdx="1" presStyleCnt="3">
        <dgm:presLayoutVars>
          <dgm:bulletEnabled val="1"/>
        </dgm:presLayoutVars>
      </dgm:prSet>
      <dgm:spPr/>
    </dgm:pt>
    <dgm:pt modelId="{7325D72A-3E62-4AF9-8B06-4B74D4DCB8F1}" type="pres">
      <dgm:prSet presAssocID="{9FBDCF40-6980-44CD-AD6E-DF37DFB430B4}" presName="sibTrans" presStyleLbl="sibTrans2D1" presStyleIdx="1" presStyleCnt="2"/>
      <dgm:spPr/>
    </dgm:pt>
    <dgm:pt modelId="{CFACD9F4-A7C2-4531-B052-12577880743D}" type="pres">
      <dgm:prSet presAssocID="{9FBDCF40-6980-44CD-AD6E-DF37DFB430B4}" presName="connectorText" presStyleLbl="sibTrans2D1" presStyleIdx="1" presStyleCnt="2"/>
      <dgm:spPr/>
    </dgm:pt>
    <dgm:pt modelId="{660CF455-452C-4BF7-87C9-782A9C57F40C}" type="pres">
      <dgm:prSet presAssocID="{B0046C78-0CC8-4CED-BD9E-E8F45DEED2A9}" presName="node" presStyleLbl="node1" presStyleIdx="2" presStyleCnt="3">
        <dgm:presLayoutVars>
          <dgm:bulletEnabled val="1"/>
        </dgm:presLayoutVars>
      </dgm:prSet>
      <dgm:spPr/>
    </dgm:pt>
  </dgm:ptLst>
  <dgm:cxnLst>
    <dgm:cxn modelId="{4BB4AF18-1E77-47C8-B4A9-14021780F742}" type="presOf" srcId="{B0046C78-0CC8-4CED-BD9E-E8F45DEED2A9}" destId="{660CF455-452C-4BF7-87C9-782A9C57F40C}" srcOrd="0" destOrd="0" presId="urn:microsoft.com/office/officeart/2005/8/layout/process1"/>
    <dgm:cxn modelId="{EBCCDB25-0EDB-438C-8BA5-AAE6E629ED54}" srcId="{57B230FD-FC91-4DCD-A5A8-3FB7212EBD0A}" destId="{C070C711-A376-4C1F-AEC8-47B9E71EB8F9}" srcOrd="0" destOrd="0" parTransId="{7F7929B2-D319-45DA-BDEF-181EA5FA0659}" sibTransId="{1A22E49D-929A-4991-9432-D1C153CC9328}"/>
    <dgm:cxn modelId="{77877B2F-3BDC-441D-9ECE-80D7E099733E}" srcId="{57B230FD-FC91-4DCD-A5A8-3FB7212EBD0A}" destId="{8A363129-B71E-4C36-82A2-8F1617F2E25E}" srcOrd="1" destOrd="0" parTransId="{22CBD8D6-26F6-41A2-9434-36DD2317B9EC}" sibTransId="{9FBDCF40-6980-44CD-AD6E-DF37DFB430B4}"/>
    <dgm:cxn modelId="{0ABF3962-E266-482E-B3C4-934015E6ECC8}" type="presOf" srcId="{9FBDCF40-6980-44CD-AD6E-DF37DFB430B4}" destId="{CFACD9F4-A7C2-4531-B052-12577880743D}" srcOrd="1" destOrd="0" presId="urn:microsoft.com/office/officeart/2005/8/layout/process1"/>
    <dgm:cxn modelId="{F7199A49-294F-4D04-BD54-85AD7A9364C5}" type="presOf" srcId="{57B230FD-FC91-4DCD-A5A8-3FB7212EBD0A}" destId="{1D93DD1C-C78C-49D0-9621-DF9652B0D776}" srcOrd="0" destOrd="0" presId="urn:microsoft.com/office/officeart/2005/8/layout/process1"/>
    <dgm:cxn modelId="{299D268E-C0A5-49A4-8FD6-B18F7EF57459}" srcId="{57B230FD-FC91-4DCD-A5A8-3FB7212EBD0A}" destId="{B0046C78-0CC8-4CED-BD9E-E8F45DEED2A9}" srcOrd="2" destOrd="0" parTransId="{5B923F62-9C49-4A42-AE55-9B694966A15B}" sibTransId="{06C42303-6E5C-48C1-8E9C-9694DD68A5FB}"/>
    <dgm:cxn modelId="{808C5F95-C7C0-4CC1-BEB7-69D2938712E3}" type="presOf" srcId="{9FBDCF40-6980-44CD-AD6E-DF37DFB430B4}" destId="{7325D72A-3E62-4AF9-8B06-4B74D4DCB8F1}" srcOrd="0" destOrd="0" presId="urn:microsoft.com/office/officeart/2005/8/layout/process1"/>
    <dgm:cxn modelId="{2126B3AC-04EE-4147-B3AC-82452FB7033F}" type="presOf" srcId="{8A363129-B71E-4C36-82A2-8F1617F2E25E}" destId="{9D9E0AB1-7E47-437D-8405-6F9380BABF2A}" srcOrd="0" destOrd="0" presId="urn:microsoft.com/office/officeart/2005/8/layout/process1"/>
    <dgm:cxn modelId="{8B02ABAD-B210-415D-9F24-66C578C1A8A2}" type="presOf" srcId="{C070C711-A376-4C1F-AEC8-47B9E71EB8F9}" destId="{C8E03C1A-93BB-479C-9FE2-C887C9FEED6D}" srcOrd="0" destOrd="0" presId="urn:microsoft.com/office/officeart/2005/8/layout/process1"/>
    <dgm:cxn modelId="{FE4067CA-6401-4DE0-B5ED-655F7D243487}" type="presOf" srcId="{1A22E49D-929A-4991-9432-D1C153CC9328}" destId="{4B151393-7601-4E3A-BD99-ED3A048F9768}" srcOrd="0" destOrd="0" presId="urn:microsoft.com/office/officeart/2005/8/layout/process1"/>
    <dgm:cxn modelId="{0FD1A5FB-4ACC-4DF7-8959-78D1DA5B8A80}" type="presOf" srcId="{1A22E49D-929A-4991-9432-D1C153CC9328}" destId="{03675542-E004-4346-9029-2C16C4EB721B}" srcOrd="1" destOrd="0" presId="urn:microsoft.com/office/officeart/2005/8/layout/process1"/>
    <dgm:cxn modelId="{F2AC61BB-D830-4610-9607-397B1A02A316}" type="presParOf" srcId="{1D93DD1C-C78C-49D0-9621-DF9652B0D776}" destId="{C8E03C1A-93BB-479C-9FE2-C887C9FEED6D}" srcOrd="0" destOrd="0" presId="urn:microsoft.com/office/officeart/2005/8/layout/process1"/>
    <dgm:cxn modelId="{055FA517-3C86-407A-A5C1-DA8C64C9AB7F}" type="presParOf" srcId="{1D93DD1C-C78C-49D0-9621-DF9652B0D776}" destId="{4B151393-7601-4E3A-BD99-ED3A048F9768}" srcOrd="1" destOrd="0" presId="urn:microsoft.com/office/officeart/2005/8/layout/process1"/>
    <dgm:cxn modelId="{771F5723-2C0C-463E-BAE7-86E4383140C8}" type="presParOf" srcId="{4B151393-7601-4E3A-BD99-ED3A048F9768}" destId="{03675542-E004-4346-9029-2C16C4EB721B}" srcOrd="0" destOrd="0" presId="urn:microsoft.com/office/officeart/2005/8/layout/process1"/>
    <dgm:cxn modelId="{7A34E1C7-4DAD-4695-B71C-99DB17671428}" type="presParOf" srcId="{1D93DD1C-C78C-49D0-9621-DF9652B0D776}" destId="{9D9E0AB1-7E47-437D-8405-6F9380BABF2A}" srcOrd="2" destOrd="0" presId="urn:microsoft.com/office/officeart/2005/8/layout/process1"/>
    <dgm:cxn modelId="{438A57C0-B3AB-47CE-92AF-DF9E1B841C74}" type="presParOf" srcId="{1D93DD1C-C78C-49D0-9621-DF9652B0D776}" destId="{7325D72A-3E62-4AF9-8B06-4B74D4DCB8F1}" srcOrd="3" destOrd="0" presId="urn:microsoft.com/office/officeart/2005/8/layout/process1"/>
    <dgm:cxn modelId="{FBAD961A-4AF8-4B54-BEB6-77D474A26D09}" type="presParOf" srcId="{7325D72A-3E62-4AF9-8B06-4B74D4DCB8F1}" destId="{CFACD9F4-A7C2-4531-B052-12577880743D}" srcOrd="0" destOrd="0" presId="urn:microsoft.com/office/officeart/2005/8/layout/process1"/>
    <dgm:cxn modelId="{0D8E239B-D2B8-4E43-8E60-06253D4BBD86}" type="presParOf" srcId="{1D93DD1C-C78C-49D0-9621-DF9652B0D776}" destId="{660CF455-452C-4BF7-87C9-782A9C57F40C}" srcOrd="4" destOrd="0" presId="urn:microsoft.com/office/officeart/2005/8/layout/process1"/>
  </dgm:cxnLst>
  <dgm:bg/>
  <dgm:whole/>
  <dgm:extLst>
    <a:ext uri="http://schemas.microsoft.com/office/drawing/2008/diagram">
      <dsp:dataModelExt xmlns:dsp="http://schemas.microsoft.com/office/drawing/2008/diagram" relId="rId14"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57B230FD-FC91-4DCD-A5A8-3FB7212EBD0A}" type="doc">
      <dgm:prSet loTypeId="urn:microsoft.com/office/officeart/2005/8/layout/process1" loCatId="process" qsTypeId="urn:microsoft.com/office/officeart/2005/8/quickstyle/simple1" qsCatId="simple" csTypeId="urn:microsoft.com/office/officeart/2005/8/colors/accent5_1" csCatId="accent5" phldr="1"/>
      <dgm:spPr/>
    </dgm:pt>
    <dgm:pt modelId="{C070C711-A376-4C1F-AEC8-47B9E71EB8F9}">
      <dgm:prSet phldrT="[Text]"/>
      <dgm:spPr/>
      <dgm:t>
        <a:bodyPr/>
        <a:lstStyle/>
        <a:p>
          <a:r>
            <a:rPr lang="en-GB" dirty="0"/>
            <a:t>Need / guardianship / environmental factor</a:t>
          </a:r>
        </a:p>
      </dgm:t>
    </dgm:pt>
    <dgm:pt modelId="{7F7929B2-D319-45DA-BDEF-181EA5FA0659}" type="parTrans" cxnId="{EBCCDB25-0EDB-438C-8BA5-AAE6E629ED54}">
      <dgm:prSet/>
      <dgm:spPr/>
      <dgm:t>
        <a:bodyPr/>
        <a:lstStyle/>
        <a:p>
          <a:endParaRPr lang="en-GB"/>
        </a:p>
      </dgm:t>
    </dgm:pt>
    <dgm:pt modelId="{1A22E49D-929A-4991-9432-D1C153CC9328}" type="sibTrans" cxnId="{EBCCDB25-0EDB-438C-8BA5-AAE6E629ED54}">
      <dgm:prSet/>
      <dgm:spPr/>
      <dgm:t>
        <a:bodyPr/>
        <a:lstStyle/>
        <a:p>
          <a:endParaRPr lang="en-GB"/>
        </a:p>
      </dgm:t>
    </dgm:pt>
    <dgm:pt modelId="{8A363129-B71E-4C36-82A2-8F1617F2E25E}">
      <dgm:prSet phldrT="[Text]"/>
      <dgm:spPr/>
      <dgm:t>
        <a:bodyPr/>
        <a:lstStyle/>
        <a:p>
          <a:r>
            <a:rPr lang="en-GB" dirty="0"/>
            <a:t>Goal in relation to the need / guardianship / environmental factor</a:t>
          </a:r>
        </a:p>
      </dgm:t>
    </dgm:pt>
    <dgm:pt modelId="{22CBD8D6-26F6-41A2-9434-36DD2317B9EC}" type="parTrans" cxnId="{77877B2F-3BDC-441D-9ECE-80D7E099733E}">
      <dgm:prSet/>
      <dgm:spPr/>
      <dgm:t>
        <a:bodyPr/>
        <a:lstStyle/>
        <a:p>
          <a:endParaRPr lang="en-GB"/>
        </a:p>
      </dgm:t>
    </dgm:pt>
    <dgm:pt modelId="{9FBDCF40-6980-44CD-AD6E-DF37DFB430B4}" type="sibTrans" cxnId="{77877B2F-3BDC-441D-9ECE-80D7E099733E}">
      <dgm:prSet/>
      <dgm:spPr/>
      <dgm:t>
        <a:bodyPr/>
        <a:lstStyle/>
        <a:p>
          <a:endParaRPr lang="en-GB"/>
        </a:p>
      </dgm:t>
    </dgm:pt>
    <dgm:pt modelId="{B0046C78-0CC8-4CED-BD9E-E8F45DEED2A9}">
      <dgm:prSet phldrT="[Text]"/>
      <dgm:spPr/>
      <dgm:t>
        <a:bodyPr/>
        <a:lstStyle/>
        <a:p>
          <a:r>
            <a:rPr lang="en-GB" dirty="0"/>
            <a:t>Actions that realise that goal / meet that need</a:t>
          </a:r>
        </a:p>
      </dgm:t>
    </dgm:pt>
    <dgm:pt modelId="{5B923F62-9C49-4A42-AE55-9B694966A15B}" type="parTrans" cxnId="{299D268E-C0A5-49A4-8FD6-B18F7EF57459}">
      <dgm:prSet/>
      <dgm:spPr/>
      <dgm:t>
        <a:bodyPr/>
        <a:lstStyle/>
        <a:p>
          <a:endParaRPr lang="en-GB"/>
        </a:p>
      </dgm:t>
    </dgm:pt>
    <dgm:pt modelId="{06C42303-6E5C-48C1-8E9C-9694DD68A5FB}" type="sibTrans" cxnId="{299D268E-C0A5-49A4-8FD6-B18F7EF57459}">
      <dgm:prSet/>
      <dgm:spPr/>
      <dgm:t>
        <a:bodyPr/>
        <a:lstStyle/>
        <a:p>
          <a:endParaRPr lang="en-GB"/>
        </a:p>
      </dgm:t>
    </dgm:pt>
    <dgm:pt modelId="{1D93DD1C-C78C-49D0-9621-DF9652B0D776}" type="pres">
      <dgm:prSet presAssocID="{57B230FD-FC91-4DCD-A5A8-3FB7212EBD0A}" presName="Name0" presStyleCnt="0">
        <dgm:presLayoutVars>
          <dgm:dir/>
          <dgm:resizeHandles val="exact"/>
        </dgm:presLayoutVars>
      </dgm:prSet>
      <dgm:spPr/>
    </dgm:pt>
    <dgm:pt modelId="{C8E03C1A-93BB-479C-9FE2-C887C9FEED6D}" type="pres">
      <dgm:prSet presAssocID="{C070C711-A376-4C1F-AEC8-47B9E71EB8F9}" presName="node" presStyleLbl="node1" presStyleIdx="0" presStyleCnt="3">
        <dgm:presLayoutVars>
          <dgm:bulletEnabled val="1"/>
        </dgm:presLayoutVars>
      </dgm:prSet>
      <dgm:spPr/>
    </dgm:pt>
    <dgm:pt modelId="{4B151393-7601-4E3A-BD99-ED3A048F9768}" type="pres">
      <dgm:prSet presAssocID="{1A22E49D-929A-4991-9432-D1C153CC9328}" presName="sibTrans" presStyleLbl="sibTrans2D1" presStyleIdx="0" presStyleCnt="2"/>
      <dgm:spPr/>
    </dgm:pt>
    <dgm:pt modelId="{03675542-E004-4346-9029-2C16C4EB721B}" type="pres">
      <dgm:prSet presAssocID="{1A22E49D-929A-4991-9432-D1C153CC9328}" presName="connectorText" presStyleLbl="sibTrans2D1" presStyleIdx="0" presStyleCnt="2"/>
      <dgm:spPr/>
    </dgm:pt>
    <dgm:pt modelId="{9D9E0AB1-7E47-437D-8405-6F9380BABF2A}" type="pres">
      <dgm:prSet presAssocID="{8A363129-B71E-4C36-82A2-8F1617F2E25E}" presName="node" presStyleLbl="node1" presStyleIdx="1" presStyleCnt="3">
        <dgm:presLayoutVars>
          <dgm:bulletEnabled val="1"/>
        </dgm:presLayoutVars>
      </dgm:prSet>
      <dgm:spPr/>
    </dgm:pt>
    <dgm:pt modelId="{7325D72A-3E62-4AF9-8B06-4B74D4DCB8F1}" type="pres">
      <dgm:prSet presAssocID="{9FBDCF40-6980-44CD-AD6E-DF37DFB430B4}" presName="sibTrans" presStyleLbl="sibTrans2D1" presStyleIdx="1" presStyleCnt="2"/>
      <dgm:spPr/>
    </dgm:pt>
    <dgm:pt modelId="{CFACD9F4-A7C2-4531-B052-12577880743D}" type="pres">
      <dgm:prSet presAssocID="{9FBDCF40-6980-44CD-AD6E-DF37DFB430B4}" presName="connectorText" presStyleLbl="sibTrans2D1" presStyleIdx="1" presStyleCnt="2"/>
      <dgm:spPr/>
    </dgm:pt>
    <dgm:pt modelId="{660CF455-452C-4BF7-87C9-782A9C57F40C}" type="pres">
      <dgm:prSet presAssocID="{B0046C78-0CC8-4CED-BD9E-E8F45DEED2A9}" presName="node" presStyleLbl="node1" presStyleIdx="2" presStyleCnt="3">
        <dgm:presLayoutVars>
          <dgm:bulletEnabled val="1"/>
        </dgm:presLayoutVars>
      </dgm:prSet>
      <dgm:spPr/>
    </dgm:pt>
  </dgm:ptLst>
  <dgm:cxnLst>
    <dgm:cxn modelId="{4BB4AF18-1E77-47C8-B4A9-14021780F742}" type="presOf" srcId="{B0046C78-0CC8-4CED-BD9E-E8F45DEED2A9}" destId="{660CF455-452C-4BF7-87C9-782A9C57F40C}" srcOrd="0" destOrd="0" presId="urn:microsoft.com/office/officeart/2005/8/layout/process1"/>
    <dgm:cxn modelId="{EBCCDB25-0EDB-438C-8BA5-AAE6E629ED54}" srcId="{57B230FD-FC91-4DCD-A5A8-3FB7212EBD0A}" destId="{C070C711-A376-4C1F-AEC8-47B9E71EB8F9}" srcOrd="0" destOrd="0" parTransId="{7F7929B2-D319-45DA-BDEF-181EA5FA0659}" sibTransId="{1A22E49D-929A-4991-9432-D1C153CC9328}"/>
    <dgm:cxn modelId="{77877B2F-3BDC-441D-9ECE-80D7E099733E}" srcId="{57B230FD-FC91-4DCD-A5A8-3FB7212EBD0A}" destId="{8A363129-B71E-4C36-82A2-8F1617F2E25E}" srcOrd="1" destOrd="0" parTransId="{22CBD8D6-26F6-41A2-9434-36DD2317B9EC}" sibTransId="{9FBDCF40-6980-44CD-AD6E-DF37DFB430B4}"/>
    <dgm:cxn modelId="{0ABF3962-E266-482E-B3C4-934015E6ECC8}" type="presOf" srcId="{9FBDCF40-6980-44CD-AD6E-DF37DFB430B4}" destId="{CFACD9F4-A7C2-4531-B052-12577880743D}" srcOrd="1" destOrd="0" presId="urn:microsoft.com/office/officeart/2005/8/layout/process1"/>
    <dgm:cxn modelId="{F7199A49-294F-4D04-BD54-85AD7A9364C5}" type="presOf" srcId="{57B230FD-FC91-4DCD-A5A8-3FB7212EBD0A}" destId="{1D93DD1C-C78C-49D0-9621-DF9652B0D776}" srcOrd="0" destOrd="0" presId="urn:microsoft.com/office/officeart/2005/8/layout/process1"/>
    <dgm:cxn modelId="{299D268E-C0A5-49A4-8FD6-B18F7EF57459}" srcId="{57B230FD-FC91-4DCD-A5A8-3FB7212EBD0A}" destId="{B0046C78-0CC8-4CED-BD9E-E8F45DEED2A9}" srcOrd="2" destOrd="0" parTransId="{5B923F62-9C49-4A42-AE55-9B694966A15B}" sibTransId="{06C42303-6E5C-48C1-8E9C-9694DD68A5FB}"/>
    <dgm:cxn modelId="{808C5F95-C7C0-4CC1-BEB7-69D2938712E3}" type="presOf" srcId="{9FBDCF40-6980-44CD-AD6E-DF37DFB430B4}" destId="{7325D72A-3E62-4AF9-8B06-4B74D4DCB8F1}" srcOrd="0" destOrd="0" presId="urn:microsoft.com/office/officeart/2005/8/layout/process1"/>
    <dgm:cxn modelId="{2126B3AC-04EE-4147-B3AC-82452FB7033F}" type="presOf" srcId="{8A363129-B71E-4C36-82A2-8F1617F2E25E}" destId="{9D9E0AB1-7E47-437D-8405-6F9380BABF2A}" srcOrd="0" destOrd="0" presId="urn:microsoft.com/office/officeart/2005/8/layout/process1"/>
    <dgm:cxn modelId="{8B02ABAD-B210-415D-9F24-66C578C1A8A2}" type="presOf" srcId="{C070C711-A376-4C1F-AEC8-47B9E71EB8F9}" destId="{C8E03C1A-93BB-479C-9FE2-C887C9FEED6D}" srcOrd="0" destOrd="0" presId="urn:microsoft.com/office/officeart/2005/8/layout/process1"/>
    <dgm:cxn modelId="{FE4067CA-6401-4DE0-B5ED-655F7D243487}" type="presOf" srcId="{1A22E49D-929A-4991-9432-D1C153CC9328}" destId="{4B151393-7601-4E3A-BD99-ED3A048F9768}" srcOrd="0" destOrd="0" presId="urn:microsoft.com/office/officeart/2005/8/layout/process1"/>
    <dgm:cxn modelId="{0FD1A5FB-4ACC-4DF7-8959-78D1DA5B8A80}" type="presOf" srcId="{1A22E49D-929A-4991-9432-D1C153CC9328}" destId="{03675542-E004-4346-9029-2C16C4EB721B}" srcOrd="1" destOrd="0" presId="urn:microsoft.com/office/officeart/2005/8/layout/process1"/>
    <dgm:cxn modelId="{F2AC61BB-D830-4610-9607-397B1A02A316}" type="presParOf" srcId="{1D93DD1C-C78C-49D0-9621-DF9652B0D776}" destId="{C8E03C1A-93BB-479C-9FE2-C887C9FEED6D}" srcOrd="0" destOrd="0" presId="urn:microsoft.com/office/officeart/2005/8/layout/process1"/>
    <dgm:cxn modelId="{055FA517-3C86-407A-A5C1-DA8C64C9AB7F}" type="presParOf" srcId="{1D93DD1C-C78C-49D0-9621-DF9652B0D776}" destId="{4B151393-7601-4E3A-BD99-ED3A048F9768}" srcOrd="1" destOrd="0" presId="urn:microsoft.com/office/officeart/2005/8/layout/process1"/>
    <dgm:cxn modelId="{771F5723-2C0C-463E-BAE7-86E4383140C8}" type="presParOf" srcId="{4B151393-7601-4E3A-BD99-ED3A048F9768}" destId="{03675542-E004-4346-9029-2C16C4EB721B}" srcOrd="0" destOrd="0" presId="urn:microsoft.com/office/officeart/2005/8/layout/process1"/>
    <dgm:cxn modelId="{7A34E1C7-4DAD-4695-B71C-99DB17671428}" type="presParOf" srcId="{1D93DD1C-C78C-49D0-9621-DF9652B0D776}" destId="{9D9E0AB1-7E47-437D-8405-6F9380BABF2A}" srcOrd="2" destOrd="0" presId="urn:microsoft.com/office/officeart/2005/8/layout/process1"/>
    <dgm:cxn modelId="{438A57C0-B3AB-47CE-92AF-DF9E1B841C74}" type="presParOf" srcId="{1D93DD1C-C78C-49D0-9621-DF9652B0D776}" destId="{7325D72A-3E62-4AF9-8B06-4B74D4DCB8F1}" srcOrd="3" destOrd="0" presId="urn:microsoft.com/office/officeart/2005/8/layout/process1"/>
    <dgm:cxn modelId="{FBAD961A-4AF8-4B54-BEB6-77D474A26D09}" type="presParOf" srcId="{7325D72A-3E62-4AF9-8B06-4B74D4DCB8F1}" destId="{CFACD9F4-A7C2-4531-B052-12577880743D}" srcOrd="0" destOrd="0" presId="urn:microsoft.com/office/officeart/2005/8/layout/process1"/>
    <dgm:cxn modelId="{0D8E239B-D2B8-4E43-8E60-06253D4BBD86}" type="presParOf" srcId="{1D93DD1C-C78C-49D0-9621-DF9652B0D776}" destId="{660CF455-452C-4BF7-87C9-782A9C57F40C}" srcOrd="4" destOrd="0" presId="urn:microsoft.com/office/officeart/2005/8/layout/process1"/>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57B230FD-FC91-4DCD-A5A8-3FB7212EBD0A}" type="doc">
      <dgm:prSet loTypeId="urn:microsoft.com/office/officeart/2005/8/layout/process1" loCatId="process" qsTypeId="urn:microsoft.com/office/officeart/2005/8/quickstyle/simple1" qsCatId="simple" csTypeId="urn:microsoft.com/office/officeart/2005/8/colors/accent5_1" csCatId="accent5" phldr="1"/>
      <dgm:spPr/>
    </dgm:pt>
    <dgm:pt modelId="{C070C711-A376-4C1F-AEC8-47B9E71EB8F9}">
      <dgm:prSet phldrT="[Text]"/>
      <dgm:spPr/>
      <dgm:t>
        <a:bodyPr/>
        <a:lstStyle/>
        <a:p>
          <a:r>
            <a:rPr lang="en-GB" dirty="0"/>
            <a:t>Safe adults needed at college / bus terminus / high street</a:t>
          </a:r>
        </a:p>
      </dgm:t>
    </dgm:pt>
    <dgm:pt modelId="{7F7929B2-D319-45DA-BDEF-181EA5FA0659}" type="parTrans" cxnId="{EBCCDB25-0EDB-438C-8BA5-AAE6E629ED54}">
      <dgm:prSet/>
      <dgm:spPr/>
      <dgm:t>
        <a:bodyPr/>
        <a:lstStyle/>
        <a:p>
          <a:endParaRPr lang="en-GB"/>
        </a:p>
      </dgm:t>
    </dgm:pt>
    <dgm:pt modelId="{1A22E49D-929A-4991-9432-D1C153CC9328}" type="sibTrans" cxnId="{EBCCDB25-0EDB-438C-8BA5-AAE6E629ED54}">
      <dgm:prSet/>
      <dgm:spPr/>
      <dgm:t>
        <a:bodyPr/>
        <a:lstStyle/>
        <a:p>
          <a:endParaRPr lang="en-GB"/>
        </a:p>
      </dgm:t>
    </dgm:pt>
    <dgm:pt modelId="{8A363129-B71E-4C36-82A2-8F1617F2E25E}">
      <dgm:prSet phldrT="[Text]"/>
      <dgm:spPr/>
      <dgm:t>
        <a:bodyPr/>
        <a:lstStyle/>
        <a:p>
          <a:r>
            <a:rPr lang="en-GB" dirty="0"/>
            <a:t>Increased ‘guardianship’ at college / bus terminus </a:t>
          </a:r>
        </a:p>
      </dgm:t>
    </dgm:pt>
    <dgm:pt modelId="{22CBD8D6-26F6-41A2-9434-36DD2317B9EC}" type="parTrans" cxnId="{77877B2F-3BDC-441D-9ECE-80D7E099733E}">
      <dgm:prSet/>
      <dgm:spPr/>
      <dgm:t>
        <a:bodyPr/>
        <a:lstStyle/>
        <a:p>
          <a:endParaRPr lang="en-GB"/>
        </a:p>
      </dgm:t>
    </dgm:pt>
    <dgm:pt modelId="{9FBDCF40-6980-44CD-AD6E-DF37DFB430B4}" type="sibTrans" cxnId="{77877B2F-3BDC-441D-9ECE-80D7E099733E}">
      <dgm:prSet/>
      <dgm:spPr/>
      <dgm:t>
        <a:bodyPr/>
        <a:lstStyle/>
        <a:p>
          <a:endParaRPr lang="en-GB"/>
        </a:p>
      </dgm:t>
    </dgm:pt>
    <dgm:pt modelId="{B0046C78-0CC8-4CED-BD9E-E8F45DEED2A9}">
      <dgm:prSet phldrT="[Text]"/>
      <dgm:spPr/>
      <dgm:t>
        <a:bodyPr/>
        <a:lstStyle/>
        <a:p>
          <a:r>
            <a:rPr lang="en-GB" dirty="0"/>
            <a:t>Business surveys </a:t>
          </a:r>
        </a:p>
        <a:p>
          <a:r>
            <a:rPr lang="en-GB" dirty="0"/>
            <a:t>Training </a:t>
          </a:r>
        </a:p>
        <a:p>
          <a:r>
            <a:rPr lang="en-GB" dirty="0"/>
            <a:t>Mapping with YP etc</a:t>
          </a:r>
        </a:p>
      </dgm:t>
    </dgm:pt>
    <dgm:pt modelId="{5B923F62-9C49-4A42-AE55-9B694966A15B}" type="parTrans" cxnId="{299D268E-C0A5-49A4-8FD6-B18F7EF57459}">
      <dgm:prSet/>
      <dgm:spPr/>
      <dgm:t>
        <a:bodyPr/>
        <a:lstStyle/>
        <a:p>
          <a:endParaRPr lang="en-GB"/>
        </a:p>
      </dgm:t>
    </dgm:pt>
    <dgm:pt modelId="{06C42303-6E5C-48C1-8E9C-9694DD68A5FB}" type="sibTrans" cxnId="{299D268E-C0A5-49A4-8FD6-B18F7EF57459}">
      <dgm:prSet/>
      <dgm:spPr/>
      <dgm:t>
        <a:bodyPr/>
        <a:lstStyle/>
        <a:p>
          <a:endParaRPr lang="en-GB"/>
        </a:p>
      </dgm:t>
    </dgm:pt>
    <dgm:pt modelId="{1D93DD1C-C78C-49D0-9621-DF9652B0D776}" type="pres">
      <dgm:prSet presAssocID="{57B230FD-FC91-4DCD-A5A8-3FB7212EBD0A}" presName="Name0" presStyleCnt="0">
        <dgm:presLayoutVars>
          <dgm:dir/>
          <dgm:resizeHandles val="exact"/>
        </dgm:presLayoutVars>
      </dgm:prSet>
      <dgm:spPr/>
    </dgm:pt>
    <dgm:pt modelId="{C8E03C1A-93BB-479C-9FE2-C887C9FEED6D}" type="pres">
      <dgm:prSet presAssocID="{C070C711-A376-4C1F-AEC8-47B9E71EB8F9}" presName="node" presStyleLbl="node1" presStyleIdx="0" presStyleCnt="3">
        <dgm:presLayoutVars>
          <dgm:bulletEnabled val="1"/>
        </dgm:presLayoutVars>
      </dgm:prSet>
      <dgm:spPr/>
    </dgm:pt>
    <dgm:pt modelId="{4B151393-7601-4E3A-BD99-ED3A048F9768}" type="pres">
      <dgm:prSet presAssocID="{1A22E49D-929A-4991-9432-D1C153CC9328}" presName="sibTrans" presStyleLbl="sibTrans2D1" presStyleIdx="0" presStyleCnt="2"/>
      <dgm:spPr/>
    </dgm:pt>
    <dgm:pt modelId="{03675542-E004-4346-9029-2C16C4EB721B}" type="pres">
      <dgm:prSet presAssocID="{1A22E49D-929A-4991-9432-D1C153CC9328}" presName="connectorText" presStyleLbl="sibTrans2D1" presStyleIdx="0" presStyleCnt="2"/>
      <dgm:spPr/>
    </dgm:pt>
    <dgm:pt modelId="{9D9E0AB1-7E47-437D-8405-6F9380BABF2A}" type="pres">
      <dgm:prSet presAssocID="{8A363129-B71E-4C36-82A2-8F1617F2E25E}" presName="node" presStyleLbl="node1" presStyleIdx="1" presStyleCnt="3">
        <dgm:presLayoutVars>
          <dgm:bulletEnabled val="1"/>
        </dgm:presLayoutVars>
      </dgm:prSet>
      <dgm:spPr/>
    </dgm:pt>
    <dgm:pt modelId="{7325D72A-3E62-4AF9-8B06-4B74D4DCB8F1}" type="pres">
      <dgm:prSet presAssocID="{9FBDCF40-6980-44CD-AD6E-DF37DFB430B4}" presName="sibTrans" presStyleLbl="sibTrans2D1" presStyleIdx="1" presStyleCnt="2"/>
      <dgm:spPr/>
    </dgm:pt>
    <dgm:pt modelId="{CFACD9F4-A7C2-4531-B052-12577880743D}" type="pres">
      <dgm:prSet presAssocID="{9FBDCF40-6980-44CD-AD6E-DF37DFB430B4}" presName="connectorText" presStyleLbl="sibTrans2D1" presStyleIdx="1" presStyleCnt="2"/>
      <dgm:spPr/>
    </dgm:pt>
    <dgm:pt modelId="{660CF455-452C-4BF7-87C9-782A9C57F40C}" type="pres">
      <dgm:prSet presAssocID="{B0046C78-0CC8-4CED-BD9E-E8F45DEED2A9}" presName="node" presStyleLbl="node1" presStyleIdx="2" presStyleCnt="3">
        <dgm:presLayoutVars>
          <dgm:bulletEnabled val="1"/>
        </dgm:presLayoutVars>
      </dgm:prSet>
      <dgm:spPr/>
    </dgm:pt>
  </dgm:ptLst>
  <dgm:cxnLst>
    <dgm:cxn modelId="{4BB4AF18-1E77-47C8-B4A9-14021780F742}" type="presOf" srcId="{B0046C78-0CC8-4CED-BD9E-E8F45DEED2A9}" destId="{660CF455-452C-4BF7-87C9-782A9C57F40C}" srcOrd="0" destOrd="0" presId="urn:microsoft.com/office/officeart/2005/8/layout/process1"/>
    <dgm:cxn modelId="{EBCCDB25-0EDB-438C-8BA5-AAE6E629ED54}" srcId="{57B230FD-FC91-4DCD-A5A8-3FB7212EBD0A}" destId="{C070C711-A376-4C1F-AEC8-47B9E71EB8F9}" srcOrd="0" destOrd="0" parTransId="{7F7929B2-D319-45DA-BDEF-181EA5FA0659}" sibTransId="{1A22E49D-929A-4991-9432-D1C153CC9328}"/>
    <dgm:cxn modelId="{77877B2F-3BDC-441D-9ECE-80D7E099733E}" srcId="{57B230FD-FC91-4DCD-A5A8-3FB7212EBD0A}" destId="{8A363129-B71E-4C36-82A2-8F1617F2E25E}" srcOrd="1" destOrd="0" parTransId="{22CBD8D6-26F6-41A2-9434-36DD2317B9EC}" sibTransId="{9FBDCF40-6980-44CD-AD6E-DF37DFB430B4}"/>
    <dgm:cxn modelId="{0ABF3962-E266-482E-B3C4-934015E6ECC8}" type="presOf" srcId="{9FBDCF40-6980-44CD-AD6E-DF37DFB430B4}" destId="{CFACD9F4-A7C2-4531-B052-12577880743D}" srcOrd="1" destOrd="0" presId="urn:microsoft.com/office/officeart/2005/8/layout/process1"/>
    <dgm:cxn modelId="{F7199A49-294F-4D04-BD54-85AD7A9364C5}" type="presOf" srcId="{57B230FD-FC91-4DCD-A5A8-3FB7212EBD0A}" destId="{1D93DD1C-C78C-49D0-9621-DF9652B0D776}" srcOrd="0" destOrd="0" presId="urn:microsoft.com/office/officeart/2005/8/layout/process1"/>
    <dgm:cxn modelId="{299D268E-C0A5-49A4-8FD6-B18F7EF57459}" srcId="{57B230FD-FC91-4DCD-A5A8-3FB7212EBD0A}" destId="{B0046C78-0CC8-4CED-BD9E-E8F45DEED2A9}" srcOrd="2" destOrd="0" parTransId="{5B923F62-9C49-4A42-AE55-9B694966A15B}" sibTransId="{06C42303-6E5C-48C1-8E9C-9694DD68A5FB}"/>
    <dgm:cxn modelId="{808C5F95-C7C0-4CC1-BEB7-69D2938712E3}" type="presOf" srcId="{9FBDCF40-6980-44CD-AD6E-DF37DFB430B4}" destId="{7325D72A-3E62-4AF9-8B06-4B74D4DCB8F1}" srcOrd="0" destOrd="0" presId="urn:microsoft.com/office/officeart/2005/8/layout/process1"/>
    <dgm:cxn modelId="{2126B3AC-04EE-4147-B3AC-82452FB7033F}" type="presOf" srcId="{8A363129-B71E-4C36-82A2-8F1617F2E25E}" destId="{9D9E0AB1-7E47-437D-8405-6F9380BABF2A}" srcOrd="0" destOrd="0" presId="urn:microsoft.com/office/officeart/2005/8/layout/process1"/>
    <dgm:cxn modelId="{8B02ABAD-B210-415D-9F24-66C578C1A8A2}" type="presOf" srcId="{C070C711-A376-4C1F-AEC8-47B9E71EB8F9}" destId="{C8E03C1A-93BB-479C-9FE2-C887C9FEED6D}" srcOrd="0" destOrd="0" presId="urn:microsoft.com/office/officeart/2005/8/layout/process1"/>
    <dgm:cxn modelId="{FE4067CA-6401-4DE0-B5ED-655F7D243487}" type="presOf" srcId="{1A22E49D-929A-4991-9432-D1C153CC9328}" destId="{4B151393-7601-4E3A-BD99-ED3A048F9768}" srcOrd="0" destOrd="0" presId="urn:microsoft.com/office/officeart/2005/8/layout/process1"/>
    <dgm:cxn modelId="{0FD1A5FB-4ACC-4DF7-8959-78D1DA5B8A80}" type="presOf" srcId="{1A22E49D-929A-4991-9432-D1C153CC9328}" destId="{03675542-E004-4346-9029-2C16C4EB721B}" srcOrd="1" destOrd="0" presId="urn:microsoft.com/office/officeart/2005/8/layout/process1"/>
    <dgm:cxn modelId="{F2AC61BB-D830-4610-9607-397B1A02A316}" type="presParOf" srcId="{1D93DD1C-C78C-49D0-9621-DF9652B0D776}" destId="{C8E03C1A-93BB-479C-9FE2-C887C9FEED6D}" srcOrd="0" destOrd="0" presId="urn:microsoft.com/office/officeart/2005/8/layout/process1"/>
    <dgm:cxn modelId="{055FA517-3C86-407A-A5C1-DA8C64C9AB7F}" type="presParOf" srcId="{1D93DD1C-C78C-49D0-9621-DF9652B0D776}" destId="{4B151393-7601-4E3A-BD99-ED3A048F9768}" srcOrd="1" destOrd="0" presId="urn:microsoft.com/office/officeart/2005/8/layout/process1"/>
    <dgm:cxn modelId="{771F5723-2C0C-463E-BAE7-86E4383140C8}" type="presParOf" srcId="{4B151393-7601-4E3A-BD99-ED3A048F9768}" destId="{03675542-E004-4346-9029-2C16C4EB721B}" srcOrd="0" destOrd="0" presId="urn:microsoft.com/office/officeart/2005/8/layout/process1"/>
    <dgm:cxn modelId="{7A34E1C7-4DAD-4695-B71C-99DB17671428}" type="presParOf" srcId="{1D93DD1C-C78C-49D0-9621-DF9652B0D776}" destId="{9D9E0AB1-7E47-437D-8405-6F9380BABF2A}" srcOrd="2" destOrd="0" presId="urn:microsoft.com/office/officeart/2005/8/layout/process1"/>
    <dgm:cxn modelId="{438A57C0-B3AB-47CE-92AF-DF9E1B841C74}" type="presParOf" srcId="{1D93DD1C-C78C-49D0-9621-DF9652B0D776}" destId="{7325D72A-3E62-4AF9-8B06-4B74D4DCB8F1}" srcOrd="3" destOrd="0" presId="urn:microsoft.com/office/officeart/2005/8/layout/process1"/>
    <dgm:cxn modelId="{FBAD961A-4AF8-4B54-BEB6-77D474A26D09}" type="presParOf" srcId="{7325D72A-3E62-4AF9-8B06-4B74D4DCB8F1}" destId="{CFACD9F4-A7C2-4531-B052-12577880743D}" srcOrd="0" destOrd="0" presId="urn:microsoft.com/office/officeart/2005/8/layout/process1"/>
    <dgm:cxn modelId="{0D8E239B-D2B8-4E43-8E60-06253D4BBD86}" type="presParOf" srcId="{1D93DD1C-C78C-49D0-9621-DF9652B0D776}" destId="{660CF455-452C-4BF7-87C9-782A9C57F40C}" srcOrd="4" destOrd="0" presId="urn:microsoft.com/office/officeart/2005/8/layout/process1"/>
  </dgm:cxnLst>
  <dgm:bg/>
  <dgm:whole/>
  <dgm:extLst>
    <a:ext uri="http://schemas.microsoft.com/office/drawing/2008/diagram">
      <dsp:dataModelExt xmlns:dsp="http://schemas.microsoft.com/office/drawing/2008/diagram" relId="rId14"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DD5B53D3-554C-4ED0-B968-A0E9A906374C}" type="doc">
      <dgm:prSet loTypeId="urn:microsoft.com/office/officeart/2005/8/layout/list1" loCatId="list" qsTypeId="urn:microsoft.com/office/officeart/2005/8/quickstyle/simple1" qsCatId="simple" csTypeId="urn:microsoft.com/office/officeart/2005/8/colors/accent5_1" csCatId="accent5" phldr="1"/>
      <dgm:spPr/>
      <dgm:t>
        <a:bodyPr/>
        <a:lstStyle/>
        <a:p>
          <a:endParaRPr lang="en-GB"/>
        </a:p>
      </dgm:t>
    </dgm:pt>
    <dgm:pt modelId="{925158AA-E146-49C5-8D20-1A23A967A521}">
      <dgm:prSet phldrT="[Text]"/>
      <dgm:spPr>
        <a:xfrm>
          <a:off x="368331" y="243620"/>
          <a:ext cx="5156643" cy="531360"/>
        </a:xfrm>
        <a:prstGeom prst="roundRect">
          <a:avLst/>
        </a:prstGeom>
      </dgm:spPr>
      <dgm:t>
        <a:bodyPr/>
        <a:lstStyle/>
        <a:p>
          <a:pPr>
            <a:buNone/>
          </a:pPr>
          <a:r>
            <a:rPr lang="en-GB" dirty="0">
              <a:latin typeface="Avenir Next LT Pro"/>
              <a:ea typeface="+mn-ea"/>
              <a:cs typeface="+mn-cs"/>
            </a:rPr>
            <a:t>Conference preparation and structure</a:t>
          </a:r>
        </a:p>
      </dgm:t>
    </dgm:pt>
    <dgm:pt modelId="{2A410588-3D1A-4EB0-BA58-4761F38582B5}" type="parTrans" cxnId="{901F92AD-5642-43A6-B2DC-FBC6A31E388A}">
      <dgm:prSet/>
      <dgm:spPr/>
      <dgm:t>
        <a:bodyPr/>
        <a:lstStyle/>
        <a:p>
          <a:endParaRPr lang="en-GB"/>
        </a:p>
      </dgm:t>
    </dgm:pt>
    <dgm:pt modelId="{9BA1AC56-BC74-42AB-B85D-675E068F403D}" type="sibTrans" cxnId="{901F92AD-5642-43A6-B2DC-FBC6A31E388A}">
      <dgm:prSet/>
      <dgm:spPr/>
      <dgm:t>
        <a:bodyPr/>
        <a:lstStyle/>
        <a:p>
          <a:endParaRPr lang="en-GB"/>
        </a:p>
      </dgm:t>
    </dgm:pt>
    <dgm:pt modelId="{8AD8FFBE-4935-4474-ADB9-AD451CDB1909}">
      <dgm:prSet phldrT="[Text]"/>
      <dgm:spPr>
        <a:xfrm>
          <a:off x="368331" y="1060100"/>
          <a:ext cx="5156643" cy="531360"/>
        </a:xfrm>
        <a:prstGeom prst="roundRect">
          <a:avLst/>
        </a:prstGeom>
      </dgm:spPr>
      <dgm:t>
        <a:bodyPr/>
        <a:lstStyle/>
        <a:p>
          <a:pPr>
            <a:buNone/>
          </a:pPr>
          <a:r>
            <a:rPr lang="en-GB" dirty="0">
              <a:latin typeface="Avenir Next LT Pro"/>
              <a:ea typeface="+mn-ea"/>
              <a:cs typeface="+mn-cs"/>
            </a:rPr>
            <a:t>Share their priority concerns</a:t>
          </a:r>
        </a:p>
      </dgm:t>
    </dgm:pt>
    <dgm:pt modelId="{F2382D3E-8940-49DD-823E-B2DF3EE3503B}" type="parTrans" cxnId="{AD1BB67F-9195-41F6-B6AD-E9ADE87A5492}">
      <dgm:prSet/>
      <dgm:spPr/>
      <dgm:t>
        <a:bodyPr/>
        <a:lstStyle/>
        <a:p>
          <a:endParaRPr lang="en-GB"/>
        </a:p>
      </dgm:t>
    </dgm:pt>
    <dgm:pt modelId="{6348924D-ACA0-445B-8726-C2B9DDDB406B}" type="sibTrans" cxnId="{AD1BB67F-9195-41F6-B6AD-E9ADE87A5492}">
      <dgm:prSet/>
      <dgm:spPr/>
      <dgm:t>
        <a:bodyPr/>
        <a:lstStyle/>
        <a:p>
          <a:endParaRPr lang="en-GB"/>
        </a:p>
      </dgm:t>
    </dgm:pt>
    <dgm:pt modelId="{59885649-52E4-4FB5-A275-B0F223AAB764}">
      <dgm:prSet phldrT="[Text]"/>
      <dgm:spPr>
        <a:xfrm>
          <a:off x="368331" y="1876580"/>
          <a:ext cx="5156643" cy="531360"/>
        </a:xfrm>
        <a:prstGeom prst="roundRect">
          <a:avLst/>
        </a:prstGeom>
      </dgm:spPr>
      <dgm:t>
        <a:bodyPr/>
        <a:lstStyle/>
        <a:p>
          <a:pPr>
            <a:buNone/>
          </a:pPr>
          <a:r>
            <a:rPr lang="en-GB" dirty="0">
              <a:latin typeface="Avenir Next LT Pro"/>
              <a:ea typeface="+mn-ea"/>
              <a:cs typeface="+mn-cs"/>
            </a:rPr>
            <a:t>Share contextual and system harms/risks</a:t>
          </a:r>
        </a:p>
      </dgm:t>
    </dgm:pt>
    <dgm:pt modelId="{B8334AEB-B1FE-43FA-B88C-D27009C822D2}" type="parTrans" cxnId="{FFB775D9-F1D6-4B77-A100-A878CF706A9E}">
      <dgm:prSet/>
      <dgm:spPr/>
      <dgm:t>
        <a:bodyPr/>
        <a:lstStyle/>
        <a:p>
          <a:endParaRPr lang="en-GB"/>
        </a:p>
      </dgm:t>
    </dgm:pt>
    <dgm:pt modelId="{B50F6612-1D93-4B85-92BD-332B896C750E}" type="sibTrans" cxnId="{FFB775D9-F1D6-4B77-A100-A878CF706A9E}">
      <dgm:prSet/>
      <dgm:spPr/>
      <dgm:t>
        <a:bodyPr/>
        <a:lstStyle/>
        <a:p>
          <a:endParaRPr lang="en-GB"/>
        </a:p>
      </dgm:t>
    </dgm:pt>
    <dgm:pt modelId="{C9FF31EA-0329-491C-B859-6B1E50E632F5}">
      <dgm:prSet phldrT="[Text]"/>
      <dgm:spPr>
        <a:xfrm>
          <a:off x="368331" y="3509540"/>
          <a:ext cx="5156643" cy="531360"/>
        </a:xfrm>
        <a:prstGeom prst="roundRect">
          <a:avLst/>
        </a:prstGeom>
      </dgm:spPr>
      <dgm:t>
        <a:bodyPr/>
        <a:lstStyle/>
        <a:p>
          <a:pPr>
            <a:buNone/>
          </a:pPr>
          <a:r>
            <a:rPr lang="en-GB">
              <a:latin typeface="Avenir Next LT Pro"/>
              <a:ea typeface="+mn-ea"/>
              <a:cs typeface="+mn-cs"/>
            </a:rPr>
            <a:t>Outline what was/had been working well </a:t>
          </a:r>
          <a:endParaRPr lang="en-GB" dirty="0">
            <a:latin typeface="Avenir Next LT Pro"/>
            <a:ea typeface="+mn-ea"/>
            <a:cs typeface="+mn-cs"/>
          </a:endParaRPr>
        </a:p>
      </dgm:t>
    </dgm:pt>
    <dgm:pt modelId="{3000C938-3693-4328-8C7F-C87ABB0A29BA}" type="parTrans" cxnId="{FD68CC84-0AF2-4E3D-A1B7-224D65795364}">
      <dgm:prSet/>
      <dgm:spPr/>
      <dgm:t>
        <a:bodyPr/>
        <a:lstStyle/>
        <a:p>
          <a:endParaRPr lang="en-GB"/>
        </a:p>
      </dgm:t>
    </dgm:pt>
    <dgm:pt modelId="{B0337FEF-C776-4A83-824E-E4F55ED12CBD}" type="sibTrans" cxnId="{FD68CC84-0AF2-4E3D-A1B7-224D65795364}">
      <dgm:prSet/>
      <dgm:spPr/>
      <dgm:t>
        <a:bodyPr/>
        <a:lstStyle/>
        <a:p>
          <a:endParaRPr lang="en-GB"/>
        </a:p>
      </dgm:t>
    </dgm:pt>
    <dgm:pt modelId="{740DB92D-A7B8-458A-BBB1-58F4ED73F59C}">
      <dgm:prSet phldrT="[Text]"/>
      <dgm:spPr>
        <a:xfrm>
          <a:off x="368331" y="2693060"/>
          <a:ext cx="5156643" cy="531360"/>
        </a:xfrm>
        <a:prstGeom prst="roundRect">
          <a:avLst/>
        </a:prstGeom>
      </dgm:spPr>
      <dgm:t>
        <a:bodyPr/>
        <a:lstStyle/>
        <a:p>
          <a:pPr>
            <a:buNone/>
          </a:pPr>
          <a:r>
            <a:rPr lang="en-GB">
              <a:latin typeface="Avenir Next LT Pro"/>
              <a:ea typeface="+mn-ea"/>
              <a:cs typeface="+mn-cs"/>
            </a:rPr>
            <a:t>Identify what was needed to increase safety</a:t>
          </a:r>
          <a:endParaRPr lang="en-GB" dirty="0">
            <a:latin typeface="Avenir Next LT Pro"/>
            <a:ea typeface="+mn-ea"/>
            <a:cs typeface="+mn-cs"/>
          </a:endParaRPr>
        </a:p>
      </dgm:t>
    </dgm:pt>
    <dgm:pt modelId="{1DEF2BC4-6D6C-474D-8115-99E726AF0528}" type="parTrans" cxnId="{EE5A008C-E8A6-48CC-A1BA-0B902E55F2CF}">
      <dgm:prSet/>
      <dgm:spPr/>
      <dgm:t>
        <a:bodyPr/>
        <a:lstStyle/>
        <a:p>
          <a:endParaRPr lang="en-GB"/>
        </a:p>
      </dgm:t>
    </dgm:pt>
    <dgm:pt modelId="{ADA6CC55-DC67-4424-9EE6-FDA2ECBFE841}" type="sibTrans" cxnId="{EE5A008C-E8A6-48CC-A1BA-0B902E55F2CF}">
      <dgm:prSet/>
      <dgm:spPr/>
      <dgm:t>
        <a:bodyPr/>
        <a:lstStyle/>
        <a:p>
          <a:endParaRPr lang="en-GB"/>
        </a:p>
      </dgm:t>
    </dgm:pt>
    <dgm:pt modelId="{4D161C41-7C48-46D6-BA87-D8E5FA40AC12}">
      <dgm:prSet phldrT="[Text]"/>
      <dgm:spPr>
        <a:xfrm>
          <a:off x="368331" y="243620"/>
          <a:ext cx="5156643" cy="531360"/>
        </a:xfrm>
      </dgm:spPr>
      <dgm:t>
        <a:bodyPr/>
        <a:lstStyle/>
        <a:p>
          <a:pPr>
            <a:buNone/>
          </a:pPr>
          <a:r>
            <a:rPr lang="en-GB" dirty="0">
              <a:latin typeface="Avenir Next LT Pro"/>
              <a:ea typeface="+mn-ea"/>
              <a:cs typeface="+mn-cs"/>
            </a:rPr>
            <a:t>CARE</a:t>
          </a:r>
        </a:p>
      </dgm:t>
    </dgm:pt>
    <dgm:pt modelId="{AC0489E4-753A-44FF-9AAF-D3DFB3886C44}" type="parTrans" cxnId="{F9A5FF90-5D20-4417-A37B-7F78E5F77B0E}">
      <dgm:prSet/>
      <dgm:spPr/>
      <dgm:t>
        <a:bodyPr/>
        <a:lstStyle/>
        <a:p>
          <a:endParaRPr lang="en-GB"/>
        </a:p>
      </dgm:t>
    </dgm:pt>
    <dgm:pt modelId="{27A8DF79-3893-4E89-B193-85053EB99782}" type="sibTrans" cxnId="{F9A5FF90-5D20-4417-A37B-7F78E5F77B0E}">
      <dgm:prSet/>
      <dgm:spPr/>
      <dgm:t>
        <a:bodyPr/>
        <a:lstStyle/>
        <a:p>
          <a:endParaRPr lang="en-GB"/>
        </a:p>
      </dgm:t>
    </dgm:pt>
    <dgm:pt modelId="{BA4932ED-AFD1-473D-9F1D-3D5DFE09E2C9}" type="pres">
      <dgm:prSet presAssocID="{DD5B53D3-554C-4ED0-B968-A0E9A906374C}" presName="linear" presStyleCnt="0">
        <dgm:presLayoutVars>
          <dgm:dir/>
          <dgm:animLvl val="lvl"/>
          <dgm:resizeHandles val="exact"/>
        </dgm:presLayoutVars>
      </dgm:prSet>
      <dgm:spPr/>
    </dgm:pt>
    <dgm:pt modelId="{B61C228E-FF9B-48EB-A51B-071B62041762}" type="pres">
      <dgm:prSet presAssocID="{4D161C41-7C48-46D6-BA87-D8E5FA40AC12}" presName="parentLin" presStyleCnt="0"/>
      <dgm:spPr/>
    </dgm:pt>
    <dgm:pt modelId="{ABA0C9E0-1B5C-4FFE-81B3-670A64A29095}" type="pres">
      <dgm:prSet presAssocID="{4D161C41-7C48-46D6-BA87-D8E5FA40AC12}" presName="parentLeftMargin" presStyleLbl="node1" presStyleIdx="0" presStyleCnt="6"/>
      <dgm:spPr>
        <a:prstGeom prst="roundRect">
          <a:avLst/>
        </a:prstGeom>
      </dgm:spPr>
    </dgm:pt>
    <dgm:pt modelId="{32BF00B7-86C1-42E2-9D85-9C927EF1EE6C}" type="pres">
      <dgm:prSet presAssocID="{4D161C41-7C48-46D6-BA87-D8E5FA40AC12}" presName="parentText" presStyleLbl="node1" presStyleIdx="0" presStyleCnt="6">
        <dgm:presLayoutVars>
          <dgm:chMax val="0"/>
          <dgm:bulletEnabled val="1"/>
        </dgm:presLayoutVars>
      </dgm:prSet>
      <dgm:spPr/>
    </dgm:pt>
    <dgm:pt modelId="{BC3F0BB5-9A4D-462D-B1E1-6D82E95085B4}" type="pres">
      <dgm:prSet presAssocID="{4D161C41-7C48-46D6-BA87-D8E5FA40AC12}" presName="negativeSpace" presStyleCnt="0"/>
      <dgm:spPr/>
    </dgm:pt>
    <dgm:pt modelId="{5CDC1D59-998F-4580-B602-72F93D6D7861}" type="pres">
      <dgm:prSet presAssocID="{4D161C41-7C48-46D6-BA87-D8E5FA40AC12}" presName="childText" presStyleLbl="conFgAcc1" presStyleIdx="0" presStyleCnt="6">
        <dgm:presLayoutVars>
          <dgm:bulletEnabled val="1"/>
        </dgm:presLayoutVars>
      </dgm:prSet>
      <dgm:spPr/>
    </dgm:pt>
    <dgm:pt modelId="{676DC97F-CE54-4861-B1E1-BC211DE52A78}" type="pres">
      <dgm:prSet presAssocID="{27A8DF79-3893-4E89-B193-85053EB99782}" presName="spaceBetweenRectangles" presStyleCnt="0"/>
      <dgm:spPr/>
    </dgm:pt>
    <dgm:pt modelId="{8ECF8A6E-8D28-4BA2-BAC7-8D662F662ADD}" type="pres">
      <dgm:prSet presAssocID="{925158AA-E146-49C5-8D20-1A23A967A521}" presName="parentLin" presStyleCnt="0"/>
      <dgm:spPr/>
    </dgm:pt>
    <dgm:pt modelId="{BC9B14B3-A7D3-4932-BD4D-8A09D8C1D5A6}" type="pres">
      <dgm:prSet presAssocID="{925158AA-E146-49C5-8D20-1A23A967A521}" presName="parentLeftMargin" presStyleLbl="node1" presStyleIdx="0" presStyleCnt="6"/>
      <dgm:spPr/>
    </dgm:pt>
    <dgm:pt modelId="{213944EE-914D-46CB-8DEF-E013F2A40AE5}" type="pres">
      <dgm:prSet presAssocID="{925158AA-E146-49C5-8D20-1A23A967A521}" presName="parentText" presStyleLbl="node1" presStyleIdx="1" presStyleCnt="6">
        <dgm:presLayoutVars>
          <dgm:chMax val="0"/>
          <dgm:bulletEnabled val="1"/>
        </dgm:presLayoutVars>
      </dgm:prSet>
      <dgm:spPr/>
    </dgm:pt>
    <dgm:pt modelId="{C72C7318-3B4E-460F-B3C4-2C8A0DFEA3CE}" type="pres">
      <dgm:prSet presAssocID="{925158AA-E146-49C5-8D20-1A23A967A521}" presName="negativeSpace" presStyleCnt="0"/>
      <dgm:spPr/>
    </dgm:pt>
    <dgm:pt modelId="{F6268100-EA62-4AD2-AC87-B706592505E0}" type="pres">
      <dgm:prSet presAssocID="{925158AA-E146-49C5-8D20-1A23A967A521}" presName="childText" presStyleLbl="conFgAcc1" presStyleIdx="1" presStyleCnt="6">
        <dgm:presLayoutVars>
          <dgm:bulletEnabled val="1"/>
        </dgm:presLayoutVars>
      </dgm:prSet>
      <dgm:spPr>
        <a:xfrm>
          <a:off x="0" y="509300"/>
          <a:ext cx="7366633" cy="453600"/>
        </a:xfrm>
        <a:prstGeom prst="rect">
          <a:avLst/>
        </a:prstGeom>
      </dgm:spPr>
    </dgm:pt>
    <dgm:pt modelId="{48127F22-40F7-49A7-BE93-40D840A78F62}" type="pres">
      <dgm:prSet presAssocID="{9BA1AC56-BC74-42AB-B85D-675E068F403D}" presName="spaceBetweenRectangles" presStyleCnt="0"/>
      <dgm:spPr/>
    </dgm:pt>
    <dgm:pt modelId="{3C44CA72-74AC-49A8-92DC-B537734D6619}" type="pres">
      <dgm:prSet presAssocID="{8AD8FFBE-4935-4474-ADB9-AD451CDB1909}" presName="parentLin" presStyleCnt="0"/>
      <dgm:spPr/>
    </dgm:pt>
    <dgm:pt modelId="{6A1E093D-37D9-48E5-BF42-83673CF69ED2}" type="pres">
      <dgm:prSet presAssocID="{8AD8FFBE-4935-4474-ADB9-AD451CDB1909}" presName="parentLeftMargin" presStyleLbl="node1" presStyleIdx="1" presStyleCnt="6"/>
      <dgm:spPr/>
    </dgm:pt>
    <dgm:pt modelId="{2641C114-229E-4491-BBF6-A5CBDFB83C6C}" type="pres">
      <dgm:prSet presAssocID="{8AD8FFBE-4935-4474-ADB9-AD451CDB1909}" presName="parentText" presStyleLbl="node1" presStyleIdx="2" presStyleCnt="6">
        <dgm:presLayoutVars>
          <dgm:chMax val="0"/>
          <dgm:bulletEnabled val="1"/>
        </dgm:presLayoutVars>
      </dgm:prSet>
      <dgm:spPr/>
    </dgm:pt>
    <dgm:pt modelId="{A5393D72-D0DF-4575-ACFC-97E3287B695C}" type="pres">
      <dgm:prSet presAssocID="{8AD8FFBE-4935-4474-ADB9-AD451CDB1909}" presName="negativeSpace" presStyleCnt="0"/>
      <dgm:spPr/>
    </dgm:pt>
    <dgm:pt modelId="{C8954798-9367-41A0-B695-6776E5797117}" type="pres">
      <dgm:prSet presAssocID="{8AD8FFBE-4935-4474-ADB9-AD451CDB1909}" presName="childText" presStyleLbl="conFgAcc1" presStyleIdx="2" presStyleCnt="6">
        <dgm:presLayoutVars>
          <dgm:bulletEnabled val="1"/>
        </dgm:presLayoutVars>
      </dgm:prSet>
      <dgm:spPr>
        <a:xfrm>
          <a:off x="0" y="1325780"/>
          <a:ext cx="7366633" cy="453600"/>
        </a:xfrm>
        <a:prstGeom prst="rect">
          <a:avLst/>
        </a:prstGeom>
      </dgm:spPr>
    </dgm:pt>
    <dgm:pt modelId="{4DBDBDA3-4FE3-44F2-81D7-71ABD20C5325}" type="pres">
      <dgm:prSet presAssocID="{6348924D-ACA0-445B-8726-C2B9DDDB406B}" presName="spaceBetweenRectangles" presStyleCnt="0"/>
      <dgm:spPr/>
    </dgm:pt>
    <dgm:pt modelId="{016739FC-32EF-4D7D-89EE-6F15953BD692}" type="pres">
      <dgm:prSet presAssocID="{59885649-52E4-4FB5-A275-B0F223AAB764}" presName="parentLin" presStyleCnt="0"/>
      <dgm:spPr/>
    </dgm:pt>
    <dgm:pt modelId="{9A202C19-B6E5-49EA-8840-64B1AC44B101}" type="pres">
      <dgm:prSet presAssocID="{59885649-52E4-4FB5-A275-B0F223AAB764}" presName="parentLeftMargin" presStyleLbl="node1" presStyleIdx="2" presStyleCnt="6"/>
      <dgm:spPr/>
    </dgm:pt>
    <dgm:pt modelId="{7BAEA109-9D18-4182-97FA-6899ECD2E715}" type="pres">
      <dgm:prSet presAssocID="{59885649-52E4-4FB5-A275-B0F223AAB764}" presName="parentText" presStyleLbl="node1" presStyleIdx="3" presStyleCnt="6">
        <dgm:presLayoutVars>
          <dgm:chMax val="0"/>
          <dgm:bulletEnabled val="1"/>
        </dgm:presLayoutVars>
      </dgm:prSet>
      <dgm:spPr/>
    </dgm:pt>
    <dgm:pt modelId="{96D23602-EFA2-4163-BB76-C7CBB4F540AA}" type="pres">
      <dgm:prSet presAssocID="{59885649-52E4-4FB5-A275-B0F223AAB764}" presName="negativeSpace" presStyleCnt="0"/>
      <dgm:spPr/>
    </dgm:pt>
    <dgm:pt modelId="{6A607A87-0C6E-499B-8EA2-3DEEE62F202D}" type="pres">
      <dgm:prSet presAssocID="{59885649-52E4-4FB5-A275-B0F223AAB764}" presName="childText" presStyleLbl="conFgAcc1" presStyleIdx="3" presStyleCnt="6">
        <dgm:presLayoutVars>
          <dgm:bulletEnabled val="1"/>
        </dgm:presLayoutVars>
      </dgm:prSet>
      <dgm:spPr>
        <a:xfrm>
          <a:off x="0" y="2142260"/>
          <a:ext cx="7366633" cy="453600"/>
        </a:xfrm>
        <a:prstGeom prst="rect">
          <a:avLst/>
        </a:prstGeom>
      </dgm:spPr>
    </dgm:pt>
    <dgm:pt modelId="{38131D4A-3E00-491F-B93A-6D160F1EF52B}" type="pres">
      <dgm:prSet presAssocID="{B50F6612-1D93-4B85-92BD-332B896C750E}" presName="spaceBetweenRectangles" presStyleCnt="0"/>
      <dgm:spPr/>
    </dgm:pt>
    <dgm:pt modelId="{FE192BA0-C4FE-49C4-B346-17BE45EAD60A}" type="pres">
      <dgm:prSet presAssocID="{740DB92D-A7B8-458A-BBB1-58F4ED73F59C}" presName="parentLin" presStyleCnt="0"/>
      <dgm:spPr/>
    </dgm:pt>
    <dgm:pt modelId="{3A242D58-7DBA-4A36-9648-30BDCF60A144}" type="pres">
      <dgm:prSet presAssocID="{740DB92D-A7B8-458A-BBB1-58F4ED73F59C}" presName="parentLeftMargin" presStyleLbl="node1" presStyleIdx="3" presStyleCnt="6"/>
      <dgm:spPr/>
    </dgm:pt>
    <dgm:pt modelId="{969FE3E7-7C6E-4D58-B492-1AAFB9A0A9A2}" type="pres">
      <dgm:prSet presAssocID="{740DB92D-A7B8-458A-BBB1-58F4ED73F59C}" presName="parentText" presStyleLbl="node1" presStyleIdx="4" presStyleCnt="6">
        <dgm:presLayoutVars>
          <dgm:chMax val="0"/>
          <dgm:bulletEnabled val="1"/>
        </dgm:presLayoutVars>
      </dgm:prSet>
      <dgm:spPr/>
    </dgm:pt>
    <dgm:pt modelId="{440E334D-69F7-41FF-BF90-4FE42C460121}" type="pres">
      <dgm:prSet presAssocID="{740DB92D-A7B8-458A-BBB1-58F4ED73F59C}" presName="negativeSpace" presStyleCnt="0"/>
      <dgm:spPr/>
    </dgm:pt>
    <dgm:pt modelId="{958CF2C7-0FDF-4F13-AD54-4856C1AD2AD3}" type="pres">
      <dgm:prSet presAssocID="{740DB92D-A7B8-458A-BBB1-58F4ED73F59C}" presName="childText" presStyleLbl="conFgAcc1" presStyleIdx="4" presStyleCnt="6">
        <dgm:presLayoutVars>
          <dgm:bulletEnabled val="1"/>
        </dgm:presLayoutVars>
      </dgm:prSet>
      <dgm:spPr>
        <a:xfrm>
          <a:off x="0" y="2958740"/>
          <a:ext cx="7366633" cy="453600"/>
        </a:xfrm>
        <a:prstGeom prst="rect">
          <a:avLst/>
        </a:prstGeom>
      </dgm:spPr>
    </dgm:pt>
    <dgm:pt modelId="{F32C7E19-8640-4109-9C89-D96F2BC13305}" type="pres">
      <dgm:prSet presAssocID="{ADA6CC55-DC67-4424-9EE6-FDA2ECBFE841}" presName="spaceBetweenRectangles" presStyleCnt="0"/>
      <dgm:spPr/>
    </dgm:pt>
    <dgm:pt modelId="{9CC8047D-5C0D-490F-91F4-B9F2C78AA1D0}" type="pres">
      <dgm:prSet presAssocID="{C9FF31EA-0329-491C-B859-6B1E50E632F5}" presName="parentLin" presStyleCnt="0"/>
      <dgm:spPr/>
    </dgm:pt>
    <dgm:pt modelId="{BEB84C81-ADD7-4ABB-A822-4106F4C03B13}" type="pres">
      <dgm:prSet presAssocID="{C9FF31EA-0329-491C-B859-6B1E50E632F5}" presName="parentLeftMargin" presStyleLbl="node1" presStyleIdx="4" presStyleCnt="6"/>
      <dgm:spPr/>
    </dgm:pt>
    <dgm:pt modelId="{391BDAA0-2397-4D60-8CAC-9DB249372569}" type="pres">
      <dgm:prSet presAssocID="{C9FF31EA-0329-491C-B859-6B1E50E632F5}" presName="parentText" presStyleLbl="node1" presStyleIdx="5" presStyleCnt="6">
        <dgm:presLayoutVars>
          <dgm:chMax val="0"/>
          <dgm:bulletEnabled val="1"/>
        </dgm:presLayoutVars>
      </dgm:prSet>
      <dgm:spPr/>
    </dgm:pt>
    <dgm:pt modelId="{0C13EE86-6EA2-49F1-8EE0-A807087B5159}" type="pres">
      <dgm:prSet presAssocID="{C9FF31EA-0329-491C-B859-6B1E50E632F5}" presName="negativeSpace" presStyleCnt="0"/>
      <dgm:spPr/>
    </dgm:pt>
    <dgm:pt modelId="{A9137F5F-5779-44E5-AB22-8C3034AF9766}" type="pres">
      <dgm:prSet presAssocID="{C9FF31EA-0329-491C-B859-6B1E50E632F5}" presName="childText" presStyleLbl="conFgAcc1" presStyleIdx="5" presStyleCnt="6">
        <dgm:presLayoutVars>
          <dgm:bulletEnabled val="1"/>
        </dgm:presLayoutVars>
      </dgm:prSet>
      <dgm:spPr>
        <a:xfrm>
          <a:off x="0" y="3775220"/>
          <a:ext cx="7366633" cy="453600"/>
        </a:xfrm>
        <a:prstGeom prst="rect">
          <a:avLst/>
        </a:prstGeom>
      </dgm:spPr>
    </dgm:pt>
  </dgm:ptLst>
  <dgm:cxnLst>
    <dgm:cxn modelId="{EE0A1605-A8BB-4063-A4B1-FE98938496C5}" type="presOf" srcId="{4D161C41-7C48-46D6-BA87-D8E5FA40AC12}" destId="{32BF00B7-86C1-42E2-9D85-9C927EF1EE6C}" srcOrd="1" destOrd="0" presId="urn:microsoft.com/office/officeart/2005/8/layout/list1"/>
    <dgm:cxn modelId="{B8592221-11DB-4574-9FE9-FACD58894899}" type="presOf" srcId="{8AD8FFBE-4935-4474-ADB9-AD451CDB1909}" destId="{2641C114-229E-4491-BBF6-A5CBDFB83C6C}" srcOrd="1" destOrd="0" presId="urn:microsoft.com/office/officeart/2005/8/layout/list1"/>
    <dgm:cxn modelId="{6F02182D-F178-45C6-9D56-68629639284A}" type="presOf" srcId="{DD5B53D3-554C-4ED0-B968-A0E9A906374C}" destId="{BA4932ED-AFD1-473D-9F1D-3D5DFE09E2C9}" srcOrd="0" destOrd="0" presId="urn:microsoft.com/office/officeart/2005/8/layout/list1"/>
    <dgm:cxn modelId="{1AB4D13C-0AB3-461B-B2BE-2C58B63B42CA}" type="presOf" srcId="{C9FF31EA-0329-491C-B859-6B1E50E632F5}" destId="{391BDAA0-2397-4D60-8CAC-9DB249372569}" srcOrd="1" destOrd="0" presId="urn:microsoft.com/office/officeart/2005/8/layout/list1"/>
    <dgm:cxn modelId="{4EF37961-3CFA-42C8-AA62-1557490D2AC8}" type="presOf" srcId="{4D161C41-7C48-46D6-BA87-D8E5FA40AC12}" destId="{ABA0C9E0-1B5C-4FFE-81B3-670A64A29095}" srcOrd="0" destOrd="0" presId="urn:microsoft.com/office/officeart/2005/8/layout/list1"/>
    <dgm:cxn modelId="{D0BD5252-91F6-4ED4-B257-E2486AF0B366}" type="presOf" srcId="{8AD8FFBE-4935-4474-ADB9-AD451CDB1909}" destId="{6A1E093D-37D9-48E5-BF42-83673CF69ED2}" srcOrd="0" destOrd="0" presId="urn:microsoft.com/office/officeart/2005/8/layout/list1"/>
    <dgm:cxn modelId="{AD1BB67F-9195-41F6-B6AD-E9ADE87A5492}" srcId="{DD5B53D3-554C-4ED0-B968-A0E9A906374C}" destId="{8AD8FFBE-4935-4474-ADB9-AD451CDB1909}" srcOrd="2" destOrd="0" parTransId="{F2382D3E-8940-49DD-823E-B2DF3EE3503B}" sibTransId="{6348924D-ACA0-445B-8726-C2B9DDDB406B}"/>
    <dgm:cxn modelId="{FD68CC84-0AF2-4E3D-A1B7-224D65795364}" srcId="{DD5B53D3-554C-4ED0-B968-A0E9A906374C}" destId="{C9FF31EA-0329-491C-B859-6B1E50E632F5}" srcOrd="5" destOrd="0" parTransId="{3000C938-3693-4328-8C7F-C87ABB0A29BA}" sibTransId="{B0337FEF-C776-4A83-824E-E4F55ED12CBD}"/>
    <dgm:cxn modelId="{EE5A008C-E8A6-48CC-A1BA-0B902E55F2CF}" srcId="{DD5B53D3-554C-4ED0-B968-A0E9A906374C}" destId="{740DB92D-A7B8-458A-BBB1-58F4ED73F59C}" srcOrd="4" destOrd="0" parTransId="{1DEF2BC4-6D6C-474D-8115-99E726AF0528}" sibTransId="{ADA6CC55-DC67-4424-9EE6-FDA2ECBFE841}"/>
    <dgm:cxn modelId="{9A7F878F-E085-4199-BCF7-38F98F28B47D}" type="presOf" srcId="{740DB92D-A7B8-458A-BBB1-58F4ED73F59C}" destId="{969FE3E7-7C6E-4D58-B492-1AAFB9A0A9A2}" srcOrd="1" destOrd="0" presId="urn:microsoft.com/office/officeart/2005/8/layout/list1"/>
    <dgm:cxn modelId="{F9A5FF90-5D20-4417-A37B-7F78E5F77B0E}" srcId="{DD5B53D3-554C-4ED0-B968-A0E9A906374C}" destId="{4D161C41-7C48-46D6-BA87-D8E5FA40AC12}" srcOrd="0" destOrd="0" parTransId="{AC0489E4-753A-44FF-9AAF-D3DFB3886C44}" sibTransId="{27A8DF79-3893-4E89-B193-85053EB99782}"/>
    <dgm:cxn modelId="{DF61EFA0-58FB-4D7F-9FE8-4F6AEB8B0C12}" type="presOf" srcId="{925158AA-E146-49C5-8D20-1A23A967A521}" destId="{213944EE-914D-46CB-8DEF-E013F2A40AE5}" srcOrd="1" destOrd="0" presId="urn:microsoft.com/office/officeart/2005/8/layout/list1"/>
    <dgm:cxn modelId="{F2F7C3A6-CB67-434A-864C-9A213FA915E7}" type="presOf" srcId="{740DB92D-A7B8-458A-BBB1-58F4ED73F59C}" destId="{3A242D58-7DBA-4A36-9648-30BDCF60A144}" srcOrd="0" destOrd="0" presId="urn:microsoft.com/office/officeart/2005/8/layout/list1"/>
    <dgm:cxn modelId="{901F92AD-5642-43A6-B2DC-FBC6A31E388A}" srcId="{DD5B53D3-554C-4ED0-B968-A0E9A906374C}" destId="{925158AA-E146-49C5-8D20-1A23A967A521}" srcOrd="1" destOrd="0" parTransId="{2A410588-3D1A-4EB0-BA58-4761F38582B5}" sibTransId="{9BA1AC56-BC74-42AB-B85D-675E068F403D}"/>
    <dgm:cxn modelId="{8C9EABD5-BBA1-44BB-9BD9-9ECEF32F1C76}" type="presOf" srcId="{59885649-52E4-4FB5-A275-B0F223AAB764}" destId="{9A202C19-B6E5-49EA-8840-64B1AC44B101}" srcOrd="0" destOrd="0" presId="urn:microsoft.com/office/officeart/2005/8/layout/list1"/>
    <dgm:cxn modelId="{9B2FD8D6-53E0-4699-8F54-3AC6B075E0F1}" type="presOf" srcId="{925158AA-E146-49C5-8D20-1A23A967A521}" destId="{BC9B14B3-A7D3-4932-BD4D-8A09D8C1D5A6}" srcOrd="0" destOrd="0" presId="urn:microsoft.com/office/officeart/2005/8/layout/list1"/>
    <dgm:cxn modelId="{FFB775D9-F1D6-4B77-A100-A878CF706A9E}" srcId="{DD5B53D3-554C-4ED0-B968-A0E9A906374C}" destId="{59885649-52E4-4FB5-A275-B0F223AAB764}" srcOrd="3" destOrd="0" parTransId="{B8334AEB-B1FE-43FA-B88C-D27009C822D2}" sibTransId="{B50F6612-1D93-4B85-92BD-332B896C750E}"/>
    <dgm:cxn modelId="{834CC1E6-0164-4D31-9148-35605C445A9C}" type="presOf" srcId="{C9FF31EA-0329-491C-B859-6B1E50E632F5}" destId="{BEB84C81-ADD7-4ABB-A822-4106F4C03B13}" srcOrd="0" destOrd="0" presId="urn:microsoft.com/office/officeart/2005/8/layout/list1"/>
    <dgm:cxn modelId="{784E77EE-F64F-4E6C-87B8-BC716E42485E}" type="presOf" srcId="{59885649-52E4-4FB5-A275-B0F223AAB764}" destId="{7BAEA109-9D18-4182-97FA-6899ECD2E715}" srcOrd="1" destOrd="0" presId="urn:microsoft.com/office/officeart/2005/8/layout/list1"/>
    <dgm:cxn modelId="{8B6DC641-75CF-446B-AB7F-7F4E526403D4}" type="presParOf" srcId="{BA4932ED-AFD1-473D-9F1D-3D5DFE09E2C9}" destId="{B61C228E-FF9B-48EB-A51B-071B62041762}" srcOrd="0" destOrd="0" presId="urn:microsoft.com/office/officeart/2005/8/layout/list1"/>
    <dgm:cxn modelId="{24982A92-9A93-4328-B684-E54512194625}" type="presParOf" srcId="{B61C228E-FF9B-48EB-A51B-071B62041762}" destId="{ABA0C9E0-1B5C-4FFE-81B3-670A64A29095}" srcOrd="0" destOrd="0" presId="urn:microsoft.com/office/officeart/2005/8/layout/list1"/>
    <dgm:cxn modelId="{97B74DB3-8303-4C7D-8D50-71527218835D}" type="presParOf" srcId="{B61C228E-FF9B-48EB-A51B-071B62041762}" destId="{32BF00B7-86C1-42E2-9D85-9C927EF1EE6C}" srcOrd="1" destOrd="0" presId="urn:microsoft.com/office/officeart/2005/8/layout/list1"/>
    <dgm:cxn modelId="{74AD439D-85F1-41E2-BD3F-D24F1A0DF9F4}" type="presParOf" srcId="{BA4932ED-AFD1-473D-9F1D-3D5DFE09E2C9}" destId="{BC3F0BB5-9A4D-462D-B1E1-6D82E95085B4}" srcOrd="1" destOrd="0" presId="urn:microsoft.com/office/officeart/2005/8/layout/list1"/>
    <dgm:cxn modelId="{DDC7C563-F139-4CF1-904B-08904589D0E9}" type="presParOf" srcId="{BA4932ED-AFD1-473D-9F1D-3D5DFE09E2C9}" destId="{5CDC1D59-998F-4580-B602-72F93D6D7861}" srcOrd="2" destOrd="0" presId="urn:microsoft.com/office/officeart/2005/8/layout/list1"/>
    <dgm:cxn modelId="{893F7EDB-B2D3-476D-9C27-B92F86BCC283}" type="presParOf" srcId="{BA4932ED-AFD1-473D-9F1D-3D5DFE09E2C9}" destId="{676DC97F-CE54-4861-B1E1-BC211DE52A78}" srcOrd="3" destOrd="0" presId="urn:microsoft.com/office/officeart/2005/8/layout/list1"/>
    <dgm:cxn modelId="{9A443032-604B-4060-8183-5899F7C46EA5}" type="presParOf" srcId="{BA4932ED-AFD1-473D-9F1D-3D5DFE09E2C9}" destId="{8ECF8A6E-8D28-4BA2-BAC7-8D662F662ADD}" srcOrd="4" destOrd="0" presId="urn:microsoft.com/office/officeart/2005/8/layout/list1"/>
    <dgm:cxn modelId="{7854EF9B-159B-4157-921F-E32433C5AA37}" type="presParOf" srcId="{8ECF8A6E-8D28-4BA2-BAC7-8D662F662ADD}" destId="{BC9B14B3-A7D3-4932-BD4D-8A09D8C1D5A6}" srcOrd="0" destOrd="0" presId="urn:microsoft.com/office/officeart/2005/8/layout/list1"/>
    <dgm:cxn modelId="{A25F5BBC-2C5F-4E66-ABA4-B53D138B8ED6}" type="presParOf" srcId="{8ECF8A6E-8D28-4BA2-BAC7-8D662F662ADD}" destId="{213944EE-914D-46CB-8DEF-E013F2A40AE5}" srcOrd="1" destOrd="0" presId="urn:microsoft.com/office/officeart/2005/8/layout/list1"/>
    <dgm:cxn modelId="{C422C3ED-A54F-4C45-8E64-43076A361848}" type="presParOf" srcId="{BA4932ED-AFD1-473D-9F1D-3D5DFE09E2C9}" destId="{C72C7318-3B4E-460F-B3C4-2C8A0DFEA3CE}" srcOrd="5" destOrd="0" presId="urn:microsoft.com/office/officeart/2005/8/layout/list1"/>
    <dgm:cxn modelId="{79D5835E-52C3-43C2-B28A-001B25AF248F}" type="presParOf" srcId="{BA4932ED-AFD1-473D-9F1D-3D5DFE09E2C9}" destId="{F6268100-EA62-4AD2-AC87-B706592505E0}" srcOrd="6" destOrd="0" presId="urn:microsoft.com/office/officeart/2005/8/layout/list1"/>
    <dgm:cxn modelId="{08668F1E-8EB6-4B47-8067-048E43C7A4E7}" type="presParOf" srcId="{BA4932ED-AFD1-473D-9F1D-3D5DFE09E2C9}" destId="{48127F22-40F7-49A7-BE93-40D840A78F62}" srcOrd="7" destOrd="0" presId="urn:microsoft.com/office/officeart/2005/8/layout/list1"/>
    <dgm:cxn modelId="{097E0E92-F647-40D3-B805-7228ED5126C7}" type="presParOf" srcId="{BA4932ED-AFD1-473D-9F1D-3D5DFE09E2C9}" destId="{3C44CA72-74AC-49A8-92DC-B537734D6619}" srcOrd="8" destOrd="0" presId="urn:microsoft.com/office/officeart/2005/8/layout/list1"/>
    <dgm:cxn modelId="{D58FD1F9-049D-452C-B3DF-01B0AF7DC191}" type="presParOf" srcId="{3C44CA72-74AC-49A8-92DC-B537734D6619}" destId="{6A1E093D-37D9-48E5-BF42-83673CF69ED2}" srcOrd="0" destOrd="0" presId="urn:microsoft.com/office/officeart/2005/8/layout/list1"/>
    <dgm:cxn modelId="{8C2129B8-2F50-4D5A-BBA3-066BBC221160}" type="presParOf" srcId="{3C44CA72-74AC-49A8-92DC-B537734D6619}" destId="{2641C114-229E-4491-BBF6-A5CBDFB83C6C}" srcOrd="1" destOrd="0" presId="urn:microsoft.com/office/officeart/2005/8/layout/list1"/>
    <dgm:cxn modelId="{F3E2C8B0-63B4-4EA9-88B4-41735CE4BFB6}" type="presParOf" srcId="{BA4932ED-AFD1-473D-9F1D-3D5DFE09E2C9}" destId="{A5393D72-D0DF-4575-ACFC-97E3287B695C}" srcOrd="9" destOrd="0" presId="urn:microsoft.com/office/officeart/2005/8/layout/list1"/>
    <dgm:cxn modelId="{FB2F20D3-B0B8-4A94-8492-5F9A1263828E}" type="presParOf" srcId="{BA4932ED-AFD1-473D-9F1D-3D5DFE09E2C9}" destId="{C8954798-9367-41A0-B695-6776E5797117}" srcOrd="10" destOrd="0" presId="urn:microsoft.com/office/officeart/2005/8/layout/list1"/>
    <dgm:cxn modelId="{F0C34A02-0240-4CDC-949C-2232A5BD8067}" type="presParOf" srcId="{BA4932ED-AFD1-473D-9F1D-3D5DFE09E2C9}" destId="{4DBDBDA3-4FE3-44F2-81D7-71ABD20C5325}" srcOrd="11" destOrd="0" presId="urn:microsoft.com/office/officeart/2005/8/layout/list1"/>
    <dgm:cxn modelId="{EEC3C5F3-599D-49A4-BAB2-1B83BCD1E3B4}" type="presParOf" srcId="{BA4932ED-AFD1-473D-9F1D-3D5DFE09E2C9}" destId="{016739FC-32EF-4D7D-89EE-6F15953BD692}" srcOrd="12" destOrd="0" presId="urn:microsoft.com/office/officeart/2005/8/layout/list1"/>
    <dgm:cxn modelId="{81F55972-6254-48CC-9A9A-BBB266C9E29E}" type="presParOf" srcId="{016739FC-32EF-4D7D-89EE-6F15953BD692}" destId="{9A202C19-B6E5-49EA-8840-64B1AC44B101}" srcOrd="0" destOrd="0" presId="urn:microsoft.com/office/officeart/2005/8/layout/list1"/>
    <dgm:cxn modelId="{D2B7031B-B4BB-4FC1-865C-1CE72231B1EA}" type="presParOf" srcId="{016739FC-32EF-4D7D-89EE-6F15953BD692}" destId="{7BAEA109-9D18-4182-97FA-6899ECD2E715}" srcOrd="1" destOrd="0" presId="urn:microsoft.com/office/officeart/2005/8/layout/list1"/>
    <dgm:cxn modelId="{D1F3FEF5-BB0D-48D2-9CF0-1D98745690B6}" type="presParOf" srcId="{BA4932ED-AFD1-473D-9F1D-3D5DFE09E2C9}" destId="{96D23602-EFA2-4163-BB76-C7CBB4F540AA}" srcOrd="13" destOrd="0" presId="urn:microsoft.com/office/officeart/2005/8/layout/list1"/>
    <dgm:cxn modelId="{3BEC9F0E-9845-4A0D-A4DC-3E20D9B8D348}" type="presParOf" srcId="{BA4932ED-AFD1-473D-9F1D-3D5DFE09E2C9}" destId="{6A607A87-0C6E-499B-8EA2-3DEEE62F202D}" srcOrd="14" destOrd="0" presId="urn:microsoft.com/office/officeart/2005/8/layout/list1"/>
    <dgm:cxn modelId="{E6472DFA-D95E-43E2-AB07-4F1343241624}" type="presParOf" srcId="{BA4932ED-AFD1-473D-9F1D-3D5DFE09E2C9}" destId="{38131D4A-3E00-491F-B93A-6D160F1EF52B}" srcOrd="15" destOrd="0" presId="urn:microsoft.com/office/officeart/2005/8/layout/list1"/>
    <dgm:cxn modelId="{4D8FE168-909B-485C-A868-4E1B48F89863}" type="presParOf" srcId="{BA4932ED-AFD1-473D-9F1D-3D5DFE09E2C9}" destId="{FE192BA0-C4FE-49C4-B346-17BE45EAD60A}" srcOrd="16" destOrd="0" presId="urn:microsoft.com/office/officeart/2005/8/layout/list1"/>
    <dgm:cxn modelId="{9A9E348A-3BD3-4769-9FC5-FD145604D4F5}" type="presParOf" srcId="{FE192BA0-C4FE-49C4-B346-17BE45EAD60A}" destId="{3A242D58-7DBA-4A36-9648-30BDCF60A144}" srcOrd="0" destOrd="0" presId="urn:microsoft.com/office/officeart/2005/8/layout/list1"/>
    <dgm:cxn modelId="{3333DCB5-A25E-40E7-86AE-24673645EC65}" type="presParOf" srcId="{FE192BA0-C4FE-49C4-B346-17BE45EAD60A}" destId="{969FE3E7-7C6E-4D58-B492-1AAFB9A0A9A2}" srcOrd="1" destOrd="0" presId="urn:microsoft.com/office/officeart/2005/8/layout/list1"/>
    <dgm:cxn modelId="{CF416F7F-3F03-4D33-97D3-52DACB86D131}" type="presParOf" srcId="{BA4932ED-AFD1-473D-9F1D-3D5DFE09E2C9}" destId="{440E334D-69F7-41FF-BF90-4FE42C460121}" srcOrd="17" destOrd="0" presId="urn:microsoft.com/office/officeart/2005/8/layout/list1"/>
    <dgm:cxn modelId="{1E5C53B2-FD01-4B4A-8B86-7D16017E050D}" type="presParOf" srcId="{BA4932ED-AFD1-473D-9F1D-3D5DFE09E2C9}" destId="{958CF2C7-0FDF-4F13-AD54-4856C1AD2AD3}" srcOrd="18" destOrd="0" presId="urn:microsoft.com/office/officeart/2005/8/layout/list1"/>
    <dgm:cxn modelId="{B10BA09F-2634-4CE8-9DA2-5EE7F4D29283}" type="presParOf" srcId="{BA4932ED-AFD1-473D-9F1D-3D5DFE09E2C9}" destId="{F32C7E19-8640-4109-9C89-D96F2BC13305}" srcOrd="19" destOrd="0" presId="urn:microsoft.com/office/officeart/2005/8/layout/list1"/>
    <dgm:cxn modelId="{1BCCA0CA-E711-4CBC-B197-126F17D7950C}" type="presParOf" srcId="{BA4932ED-AFD1-473D-9F1D-3D5DFE09E2C9}" destId="{9CC8047D-5C0D-490F-91F4-B9F2C78AA1D0}" srcOrd="20" destOrd="0" presId="urn:microsoft.com/office/officeart/2005/8/layout/list1"/>
    <dgm:cxn modelId="{021EB452-CF86-4E3E-B5A4-FEEF48C894EA}" type="presParOf" srcId="{9CC8047D-5C0D-490F-91F4-B9F2C78AA1D0}" destId="{BEB84C81-ADD7-4ABB-A822-4106F4C03B13}" srcOrd="0" destOrd="0" presId="urn:microsoft.com/office/officeart/2005/8/layout/list1"/>
    <dgm:cxn modelId="{C9E77B76-56C2-4DD8-8B5E-58A81E77A861}" type="presParOf" srcId="{9CC8047D-5C0D-490F-91F4-B9F2C78AA1D0}" destId="{391BDAA0-2397-4D60-8CAC-9DB249372569}" srcOrd="1" destOrd="0" presId="urn:microsoft.com/office/officeart/2005/8/layout/list1"/>
    <dgm:cxn modelId="{73890E90-003D-438D-9650-1766DC838A97}" type="presParOf" srcId="{BA4932ED-AFD1-473D-9F1D-3D5DFE09E2C9}" destId="{0C13EE86-6EA2-49F1-8EE0-A807087B5159}" srcOrd="21" destOrd="0" presId="urn:microsoft.com/office/officeart/2005/8/layout/list1"/>
    <dgm:cxn modelId="{C7047EE9-0662-405B-835D-2A09CA1215C1}" type="presParOf" srcId="{BA4932ED-AFD1-473D-9F1D-3D5DFE09E2C9}" destId="{A9137F5F-5779-44E5-AB22-8C3034AF9766}" srcOrd="22" destOrd="0" presId="urn:microsoft.com/office/officeart/2005/8/layout/list1"/>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B9863744-1C16-4E26-AEE0-EB39C45E622A}" type="doc">
      <dgm:prSet loTypeId="urn:microsoft.com/office/officeart/2011/layout/TabList" loCatId="list" qsTypeId="urn:microsoft.com/office/officeart/2005/8/quickstyle/simple1" qsCatId="simple" csTypeId="urn:microsoft.com/office/officeart/2005/8/colors/accent5_2" csCatId="accent5" phldr="1"/>
      <dgm:spPr/>
      <dgm:t>
        <a:bodyPr/>
        <a:lstStyle/>
        <a:p>
          <a:endParaRPr lang="en-GB"/>
        </a:p>
      </dgm:t>
    </dgm:pt>
    <dgm:pt modelId="{1BFAC2F0-5933-494A-8513-9EFC8CAE3EB8}">
      <dgm:prSet phldrT="[Text]"/>
      <dgm:spPr/>
      <dgm:t>
        <a:bodyPr/>
        <a:lstStyle/>
        <a:p>
          <a:r>
            <a:rPr lang="en-GB" dirty="0">
              <a:latin typeface="Public Sans" panose="020B0604020202020204" charset="0"/>
            </a:rPr>
            <a:t>Impact on familial relationships</a:t>
          </a:r>
        </a:p>
      </dgm:t>
    </dgm:pt>
    <dgm:pt modelId="{A9726DBF-4533-4829-8B58-30AED600CFC9}" type="parTrans" cxnId="{EC377A52-8F69-4DF4-9365-9F62AA95814C}">
      <dgm:prSet/>
      <dgm:spPr/>
      <dgm:t>
        <a:bodyPr/>
        <a:lstStyle/>
        <a:p>
          <a:endParaRPr lang="en-GB">
            <a:latin typeface="Public Sans" panose="020B0604020202020204" charset="0"/>
          </a:endParaRPr>
        </a:p>
      </dgm:t>
    </dgm:pt>
    <dgm:pt modelId="{DE02A81A-A218-4FC5-AB1D-0B201F05B267}" type="sibTrans" cxnId="{EC377A52-8F69-4DF4-9365-9F62AA95814C}">
      <dgm:prSet/>
      <dgm:spPr/>
      <dgm:t>
        <a:bodyPr/>
        <a:lstStyle/>
        <a:p>
          <a:endParaRPr lang="en-GB">
            <a:latin typeface="Public Sans" panose="020B0604020202020204" charset="0"/>
          </a:endParaRPr>
        </a:p>
      </dgm:t>
    </dgm:pt>
    <dgm:pt modelId="{C24377D4-5331-40A9-B0DF-CA41F0CDB4EE}">
      <dgm:prSet phldrT="[Text]"/>
      <dgm:spPr/>
      <dgm:t>
        <a:bodyPr/>
        <a:lstStyle/>
        <a:p>
          <a:r>
            <a:rPr lang="en-GB" dirty="0">
              <a:latin typeface="Public Sans" panose="020B0604020202020204" charset="0"/>
            </a:rPr>
            <a:t>Partners not professionals</a:t>
          </a:r>
        </a:p>
      </dgm:t>
    </dgm:pt>
    <dgm:pt modelId="{1311E5CE-39D7-4D42-8B36-66ABE8B5D52A}" type="parTrans" cxnId="{7A8FBD49-66E6-498B-B3DC-09CE3C42C340}">
      <dgm:prSet/>
      <dgm:spPr/>
      <dgm:t>
        <a:bodyPr/>
        <a:lstStyle/>
        <a:p>
          <a:endParaRPr lang="en-GB">
            <a:latin typeface="Public Sans" panose="020B0604020202020204" charset="0"/>
          </a:endParaRPr>
        </a:p>
      </dgm:t>
    </dgm:pt>
    <dgm:pt modelId="{4F3D16D9-5A98-4DB6-B46E-73D8226044C0}" type="sibTrans" cxnId="{7A8FBD49-66E6-498B-B3DC-09CE3C42C340}">
      <dgm:prSet/>
      <dgm:spPr/>
      <dgm:t>
        <a:bodyPr/>
        <a:lstStyle/>
        <a:p>
          <a:endParaRPr lang="en-GB">
            <a:latin typeface="Public Sans" panose="020B0604020202020204" charset="0"/>
          </a:endParaRPr>
        </a:p>
      </dgm:t>
    </dgm:pt>
    <dgm:pt modelId="{82CD163C-9E34-42D8-BE33-99A4FECB7190}">
      <dgm:prSet phldrT="[Text]"/>
      <dgm:spPr/>
      <dgm:t>
        <a:bodyPr/>
        <a:lstStyle/>
        <a:p>
          <a:r>
            <a:rPr lang="en-GB" dirty="0">
              <a:latin typeface="Public Sans" panose="020B0604020202020204" charset="0"/>
            </a:rPr>
            <a:t>How might a young person experience their parent/carer collaborating with professionals?</a:t>
          </a:r>
        </a:p>
      </dgm:t>
    </dgm:pt>
    <dgm:pt modelId="{45DFBE16-6973-460F-9D5B-04650CDDB7B1}" type="parTrans" cxnId="{3078AB4B-0856-41B5-A7A4-0AD167C38BF3}">
      <dgm:prSet/>
      <dgm:spPr/>
      <dgm:t>
        <a:bodyPr/>
        <a:lstStyle/>
        <a:p>
          <a:endParaRPr lang="en-GB"/>
        </a:p>
      </dgm:t>
    </dgm:pt>
    <dgm:pt modelId="{E4ACACF8-232D-446E-8A33-0C422E8C7422}" type="sibTrans" cxnId="{3078AB4B-0856-41B5-A7A4-0AD167C38BF3}">
      <dgm:prSet/>
      <dgm:spPr/>
      <dgm:t>
        <a:bodyPr/>
        <a:lstStyle/>
        <a:p>
          <a:endParaRPr lang="en-GB"/>
        </a:p>
      </dgm:t>
    </dgm:pt>
    <dgm:pt modelId="{CD499AA4-5FA9-4D9C-A410-2CC2378EDD86}">
      <dgm:prSet phldrT="[Text]"/>
      <dgm:spPr/>
      <dgm:t>
        <a:bodyPr/>
        <a:lstStyle/>
        <a:p>
          <a:r>
            <a:rPr lang="en-GB" dirty="0">
              <a:latin typeface="Public Sans" panose="020B0604020202020204" charset="0"/>
            </a:rPr>
            <a:t>Overlap with familial harm</a:t>
          </a:r>
        </a:p>
      </dgm:t>
    </dgm:pt>
    <dgm:pt modelId="{3BCD897D-7EBE-4829-AF6D-935A3F88EECF}" type="parTrans" cxnId="{572546D0-E4AB-43A2-9668-01BB06148AA7}">
      <dgm:prSet/>
      <dgm:spPr/>
      <dgm:t>
        <a:bodyPr/>
        <a:lstStyle/>
        <a:p>
          <a:endParaRPr lang="en-GB"/>
        </a:p>
      </dgm:t>
    </dgm:pt>
    <dgm:pt modelId="{46FCB308-E729-4165-A067-96E117506D52}" type="sibTrans" cxnId="{572546D0-E4AB-43A2-9668-01BB06148AA7}">
      <dgm:prSet/>
      <dgm:spPr/>
      <dgm:t>
        <a:bodyPr/>
        <a:lstStyle/>
        <a:p>
          <a:endParaRPr lang="en-GB"/>
        </a:p>
      </dgm:t>
    </dgm:pt>
    <dgm:pt modelId="{BFD14CA0-1E2D-4228-862D-D9B814ED4A0D}">
      <dgm:prSet phldrT="[Text]"/>
      <dgm:spPr/>
      <dgm:t>
        <a:bodyPr/>
        <a:lstStyle/>
        <a:p>
          <a:r>
            <a:rPr lang="en-GB" dirty="0">
              <a:latin typeface="Public Sans" panose="020B0604020202020204" charset="0"/>
            </a:rPr>
            <a:t>How to be attentive to the fact that parents are partners but not professionals </a:t>
          </a:r>
        </a:p>
      </dgm:t>
    </dgm:pt>
    <dgm:pt modelId="{384F1861-2EB0-495D-90CC-C30B7D96F91B}" type="parTrans" cxnId="{28F077E6-B182-4A38-B50B-C91DD3C81D86}">
      <dgm:prSet/>
      <dgm:spPr/>
      <dgm:t>
        <a:bodyPr/>
        <a:lstStyle/>
        <a:p>
          <a:endParaRPr lang="en-GB"/>
        </a:p>
      </dgm:t>
    </dgm:pt>
    <dgm:pt modelId="{CA624EC5-1D35-46F1-B88D-6EF803CC1A2F}" type="sibTrans" cxnId="{28F077E6-B182-4A38-B50B-C91DD3C81D86}">
      <dgm:prSet/>
      <dgm:spPr/>
      <dgm:t>
        <a:bodyPr/>
        <a:lstStyle/>
        <a:p>
          <a:endParaRPr lang="en-GB"/>
        </a:p>
      </dgm:t>
    </dgm:pt>
    <dgm:pt modelId="{CD72122D-6E25-4B53-8246-EB4BBC814602}">
      <dgm:prSet/>
      <dgm:spPr/>
      <dgm:t>
        <a:bodyPr/>
        <a:lstStyle/>
        <a:p>
          <a:r>
            <a:rPr lang="en-GB" dirty="0">
              <a:latin typeface="Public Sans" panose="020B0604020202020204" charset="0"/>
            </a:rPr>
            <a:t>Maintain engagement</a:t>
          </a:r>
        </a:p>
      </dgm:t>
    </dgm:pt>
    <dgm:pt modelId="{2088FCF4-1446-4CE9-B827-B856401440B0}" type="sibTrans" cxnId="{8957A7F3-3005-4513-911B-4005EF809740}">
      <dgm:prSet/>
      <dgm:spPr/>
      <dgm:t>
        <a:bodyPr/>
        <a:lstStyle/>
        <a:p>
          <a:endParaRPr lang="en-GB"/>
        </a:p>
      </dgm:t>
    </dgm:pt>
    <dgm:pt modelId="{7F78262E-E9EB-4F34-9315-CA6514E88CE8}" type="parTrans" cxnId="{8957A7F3-3005-4513-911B-4005EF809740}">
      <dgm:prSet/>
      <dgm:spPr/>
      <dgm:t>
        <a:bodyPr/>
        <a:lstStyle/>
        <a:p>
          <a:endParaRPr lang="en-GB"/>
        </a:p>
      </dgm:t>
    </dgm:pt>
    <dgm:pt modelId="{8C840D93-BDE1-4BDA-A7AB-2677EC31E70E}">
      <dgm:prSet phldrT="[Text]"/>
      <dgm:spPr/>
      <dgm:t>
        <a:bodyPr/>
        <a:lstStyle/>
        <a:p>
          <a:r>
            <a:rPr lang="en-GB" dirty="0">
              <a:latin typeface="Public Sans" panose="020B0604020202020204" charset="0"/>
            </a:rPr>
            <a:t>How do you recognise and respond to emergent challenges withing the family?</a:t>
          </a:r>
        </a:p>
      </dgm:t>
    </dgm:pt>
    <dgm:pt modelId="{CDDB3243-F959-4C81-89EA-0BDD5CC5881B}" type="parTrans" cxnId="{D43B9555-FB29-4FAE-80B0-E882B7D56D07}">
      <dgm:prSet/>
      <dgm:spPr/>
      <dgm:t>
        <a:bodyPr/>
        <a:lstStyle/>
        <a:p>
          <a:endParaRPr lang="en-GB"/>
        </a:p>
      </dgm:t>
    </dgm:pt>
    <dgm:pt modelId="{ACA97BFA-D1BA-484F-B27B-116F38FD8277}" type="sibTrans" cxnId="{D43B9555-FB29-4FAE-80B0-E882B7D56D07}">
      <dgm:prSet/>
      <dgm:spPr/>
      <dgm:t>
        <a:bodyPr/>
        <a:lstStyle/>
        <a:p>
          <a:endParaRPr lang="en-GB"/>
        </a:p>
      </dgm:t>
    </dgm:pt>
    <dgm:pt modelId="{A8D9C2F3-0116-4A69-8112-49C10CF49B02}">
      <dgm:prSet/>
      <dgm:spPr/>
      <dgm:t>
        <a:bodyPr/>
        <a:lstStyle/>
        <a:p>
          <a:r>
            <a:rPr lang="en-GB" dirty="0">
              <a:latin typeface="Public Sans" panose="020B0604020202020204" charset="0"/>
            </a:rPr>
            <a:t>How to maintain engagement when risks continue to escalate or take time to recede?</a:t>
          </a:r>
        </a:p>
      </dgm:t>
    </dgm:pt>
    <dgm:pt modelId="{7903E926-7391-4521-9429-AA976FEBFF42}" type="parTrans" cxnId="{D84A760B-81F9-4547-9C06-3BCEC90E9407}">
      <dgm:prSet/>
      <dgm:spPr/>
      <dgm:t>
        <a:bodyPr/>
        <a:lstStyle/>
        <a:p>
          <a:endParaRPr lang="en-GB"/>
        </a:p>
      </dgm:t>
    </dgm:pt>
    <dgm:pt modelId="{85A49404-E938-4EE8-A7AC-3A6C5E2C883D}" type="sibTrans" cxnId="{D84A760B-81F9-4547-9C06-3BCEC90E9407}">
      <dgm:prSet/>
      <dgm:spPr/>
      <dgm:t>
        <a:bodyPr/>
        <a:lstStyle/>
        <a:p>
          <a:endParaRPr lang="en-GB"/>
        </a:p>
      </dgm:t>
    </dgm:pt>
    <dgm:pt modelId="{B620C589-4015-4EA7-AD3C-9890DD4C245F}" type="pres">
      <dgm:prSet presAssocID="{B9863744-1C16-4E26-AEE0-EB39C45E622A}" presName="Name0" presStyleCnt="0">
        <dgm:presLayoutVars>
          <dgm:chMax/>
          <dgm:chPref val="3"/>
          <dgm:dir/>
          <dgm:animOne val="branch"/>
          <dgm:animLvl val="lvl"/>
        </dgm:presLayoutVars>
      </dgm:prSet>
      <dgm:spPr/>
    </dgm:pt>
    <dgm:pt modelId="{60CD836E-C146-4074-9C63-B37A4D35FB78}" type="pres">
      <dgm:prSet presAssocID="{1BFAC2F0-5933-494A-8513-9EFC8CAE3EB8}" presName="composite" presStyleCnt="0"/>
      <dgm:spPr/>
    </dgm:pt>
    <dgm:pt modelId="{31201051-8D85-4EB5-B38C-817151D3E010}" type="pres">
      <dgm:prSet presAssocID="{1BFAC2F0-5933-494A-8513-9EFC8CAE3EB8}" presName="FirstChild" presStyleLbl="revTx" presStyleIdx="0" presStyleCnt="4">
        <dgm:presLayoutVars>
          <dgm:chMax val="0"/>
          <dgm:chPref val="0"/>
          <dgm:bulletEnabled val="1"/>
        </dgm:presLayoutVars>
      </dgm:prSet>
      <dgm:spPr/>
    </dgm:pt>
    <dgm:pt modelId="{FF425557-2A0A-4378-A355-477931E32A76}" type="pres">
      <dgm:prSet presAssocID="{1BFAC2F0-5933-494A-8513-9EFC8CAE3EB8}" presName="Parent" presStyleLbl="alignNode1" presStyleIdx="0" presStyleCnt="4">
        <dgm:presLayoutVars>
          <dgm:chMax val="3"/>
          <dgm:chPref val="3"/>
          <dgm:bulletEnabled val="1"/>
        </dgm:presLayoutVars>
      </dgm:prSet>
      <dgm:spPr/>
    </dgm:pt>
    <dgm:pt modelId="{F2ECB423-807E-4645-A232-C7DA99D0D853}" type="pres">
      <dgm:prSet presAssocID="{1BFAC2F0-5933-494A-8513-9EFC8CAE3EB8}" presName="Accent" presStyleLbl="parChTrans1D1" presStyleIdx="0" presStyleCnt="4"/>
      <dgm:spPr/>
    </dgm:pt>
    <dgm:pt modelId="{E740C695-B3C2-4D69-A689-9008E80F184E}" type="pres">
      <dgm:prSet presAssocID="{DE02A81A-A218-4FC5-AB1D-0B201F05B267}" presName="sibTrans" presStyleCnt="0"/>
      <dgm:spPr/>
    </dgm:pt>
    <dgm:pt modelId="{33AA19AD-9403-405A-B594-50DF71477EB7}" type="pres">
      <dgm:prSet presAssocID="{CD499AA4-5FA9-4D9C-A410-2CC2378EDD86}" presName="composite" presStyleCnt="0"/>
      <dgm:spPr/>
    </dgm:pt>
    <dgm:pt modelId="{3679C4D3-0E7A-4F36-91CE-D01AE539DEFF}" type="pres">
      <dgm:prSet presAssocID="{CD499AA4-5FA9-4D9C-A410-2CC2378EDD86}" presName="FirstChild" presStyleLbl="revTx" presStyleIdx="1" presStyleCnt="4">
        <dgm:presLayoutVars>
          <dgm:chMax val="0"/>
          <dgm:chPref val="0"/>
          <dgm:bulletEnabled val="1"/>
        </dgm:presLayoutVars>
      </dgm:prSet>
      <dgm:spPr/>
    </dgm:pt>
    <dgm:pt modelId="{B223C55C-AECB-430D-9387-D34221CFB623}" type="pres">
      <dgm:prSet presAssocID="{CD499AA4-5FA9-4D9C-A410-2CC2378EDD86}" presName="Parent" presStyleLbl="alignNode1" presStyleIdx="1" presStyleCnt="4">
        <dgm:presLayoutVars>
          <dgm:chMax val="3"/>
          <dgm:chPref val="3"/>
          <dgm:bulletEnabled val="1"/>
        </dgm:presLayoutVars>
      </dgm:prSet>
      <dgm:spPr/>
    </dgm:pt>
    <dgm:pt modelId="{CD1D9429-112B-4580-AB29-00F8BD57C79C}" type="pres">
      <dgm:prSet presAssocID="{CD499AA4-5FA9-4D9C-A410-2CC2378EDD86}" presName="Accent" presStyleLbl="parChTrans1D1" presStyleIdx="1" presStyleCnt="4"/>
      <dgm:spPr/>
    </dgm:pt>
    <dgm:pt modelId="{E271CFA0-9C9B-4F6D-8DCC-D0B8833A9E13}" type="pres">
      <dgm:prSet presAssocID="{46FCB308-E729-4165-A067-96E117506D52}" presName="sibTrans" presStyleCnt="0"/>
      <dgm:spPr/>
    </dgm:pt>
    <dgm:pt modelId="{6222EF80-B234-45B6-924D-952760FDE9F1}" type="pres">
      <dgm:prSet presAssocID="{CD72122D-6E25-4B53-8246-EB4BBC814602}" presName="composite" presStyleCnt="0"/>
      <dgm:spPr/>
    </dgm:pt>
    <dgm:pt modelId="{E509A90E-12D3-4456-90DC-154C31F974AD}" type="pres">
      <dgm:prSet presAssocID="{CD72122D-6E25-4B53-8246-EB4BBC814602}" presName="FirstChild" presStyleLbl="revTx" presStyleIdx="2" presStyleCnt="4">
        <dgm:presLayoutVars>
          <dgm:chMax val="0"/>
          <dgm:chPref val="0"/>
          <dgm:bulletEnabled val="1"/>
        </dgm:presLayoutVars>
      </dgm:prSet>
      <dgm:spPr/>
    </dgm:pt>
    <dgm:pt modelId="{EE533ED9-83E8-4C2E-98A6-F955E8EB49BA}" type="pres">
      <dgm:prSet presAssocID="{CD72122D-6E25-4B53-8246-EB4BBC814602}" presName="Parent" presStyleLbl="alignNode1" presStyleIdx="2" presStyleCnt="4">
        <dgm:presLayoutVars>
          <dgm:chMax val="3"/>
          <dgm:chPref val="3"/>
          <dgm:bulletEnabled val="1"/>
        </dgm:presLayoutVars>
      </dgm:prSet>
      <dgm:spPr/>
    </dgm:pt>
    <dgm:pt modelId="{B1D0E15B-4CD9-4571-ABAA-237D86F36847}" type="pres">
      <dgm:prSet presAssocID="{CD72122D-6E25-4B53-8246-EB4BBC814602}" presName="Accent" presStyleLbl="parChTrans1D1" presStyleIdx="2" presStyleCnt="4"/>
      <dgm:spPr/>
    </dgm:pt>
    <dgm:pt modelId="{FC675609-73A8-4CF6-9BB9-C4A3E0F18C14}" type="pres">
      <dgm:prSet presAssocID="{2088FCF4-1446-4CE9-B827-B856401440B0}" presName="sibTrans" presStyleCnt="0"/>
      <dgm:spPr/>
    </dgm:pt>
    <dgm:pt modelId="{BEA2BDC9-5AE7-4233-B83F-7AF15B68E8B5}" type="pres">
      <dgm:prSet presAssocID="{C24377D4-5331-40A9-B0DF-CA41F0CDB4EE}" presName="composite" presStyleCnt="0"/>
      <dgm:spPr/>
    </dgm:pt>
    <dgm:pt modelId="{849BE4EE-4651-4712-B3C4-AA2EFFFF74D8}" type="pres">
      <dgm:prSet presAssocID="{C24377D4-5331-40A9-B0DF-CA41F0CDB4EE}" presName="FirstChild" presStyleLbl="revTx" presStyleIdx="3" presStyleCnt="4">
        <dgm:presLayoutVars>
          <dgm:chMax val="0"/>
          <dgm:chPref val="0"/>
          <dgm:bulletEnabled val="1"/>
        </dgm:presLayoutVars>
      </dgm:prSet>
      <dgm:spPr/>
    </dgm:pt>
    <dgm:pt modelId="{A9228DDF-AEEC-4E80-8790-1609C6E905AF}" type="pres">
      <dgm:prSet presAssocID="{C24377D4-5331-40A9-B0DF-CA41F0CDB4EE}" presName="Parent" presStyleLbl="alignNode1" presStyleIdx="3" presStyleCnt="4">
        <dgm:presLayoutVars>
          <dgm:chMax val="3"/>
          <dgm:chPref val="3"/>
          <dgm:bulletEnabled val="1"/>
        </dgm:presLayoutVars>
      </dgm:prSet>
      <dgm:spPr/>
    </dgm:pt>
    <dgm:pt modelId="{E3430655-C58B-4637-8358-74CBFEDAFB2A}" type="pres">
      <dgm:prSet presAssocID="{C24377D4-5331-40A9-B0DF-CA41F0CDB4EE}" presName="Accent" presStyleLbl="parChTrans1D1" presStyleIdx="3" presStyleCnt="4"/>
      <dgm:spPr/>
    </dgm:pt>
  </dgm:ptLst>
  <dgm:cxnLst>
    <dgm:cxn modelId="{D84A760B-81F9-4547-9C06-3BCEC90E9407}" srcId="{CD72122D-6E25-4B53-8246-EB4BBC814602}" destId="{A8D9C2F3-0116-4A69-8112-49C10CF49B02}" srcOrd="0" destOrd="0" parTransId="{7903E926-7391-4521-9429-AA976FEBFF42}" sibTransId="{85A49404-E938-4EE8-A7AC-3A6C5E2C883D}"/>
    <dgm:cxn modelId="{B7C1FF41-876E-455D-BBCF-726A9D2F213A}" type="presOf" srcId="{B9863744-1C16-4E26-AEE0-EB39C45E622A}" destId="{B620C589-4015-4EA7-AD3C-9890DD4C245F}" srcOrd="0" destOrd="0" presId="urn:microsoft.com/office/officeart/2011/layout/TabList"/>
    <dgm:cxn modelId="{7A8FBD49-66E6-498B-B3DC-09CE3C42C340}" srcId="{B9863744-1C16-4E26-AEE0-EB39C45E622A}" destId="{C24377D4-5331-40A9-B0DF-CA41F0CDB4EE}" srcOrd="3" destOrd="0" parTransId="{1311E5CE-39D7-4D42-8B36-66ABE8B5D52A}" sibTransId="{4F3D16D9-5A98-4DB6-B46E-73D8226044C0}"/>
    <dgm:cxn modelId="{3078AB4B-0856-41B5-A7A4-0AD167C38BF3}" srcId="{1BFAC2F0-5933-494A-8513-9EFC8CAE3EB8}" destId="{82CD163C-9E34-42D8-BE33-99A4FECB7190}" srcOrd="0" destOrd="0" parTransId="{45DFBE16-6973-460F-9D5B-04650CDDB7B1}" sibTransId="{E4ACACF8-232D-446E-8A33-0C422E8C7422}"/>
    <dgm:cxn modelId="{EC377A52-8F69-4DF4-9365-9F62AA95814C}" srcId="{B9863744-1C16-4E26-AEE0-EB39C45E622A}" destId="{1BFAC2F0-5933-494A-8513-9EFC8CAE3EB8}" srcOrd="0" destOrd="0" parTransId="{A9726DBF-4533-4829-8B58-30AED600CFC9}" sibTransId="{DE02A81A-A218-4FC5-AB1D-0B201F05B267}"/>
    <dgm:cxn modelId="{D3C27875-85D8-4402-B684-8AEA121C32E6}" type="presOf" srcId="{C24377D4-5331-40A9-B0DF-CA41F0CDB4EE}" destId="{A9228DDF-AEEC-4E80-8790-1609C6E905AF}" srcOrd="0" destOrd="0" presId="urn:microsoft.com/office/officeart/2011/layout/TabList"/>
    <dgm:cxn modelId="{D43B9555-FB29-4FAE-80B0-E882B7D56D07}" srcId="{CD499AA4-5FA9-4D9C-A410-2CC2378EDD86}" destId="{8C840D93-BDE1-4BDA-A7AB-2677EC31E70E}" srcOrd="0" destOrd="0" parTransId="{CDDB3243-F959-4C81-89EA-0BDD5CC5881B}" sibTransId="{ACA97BFA-D1BA-484F-B27B-116F38FD8277}"/>
    <dgm:cxn modelId="{B9636B5A-E06C-44A2-ADC3-3A385CE517FF}" type="presOf" srcId="{82CD163C-9E34-42D8-BE33-99A4FECB7190}" destId="{31201051-8D85-4EB5-B38C-817151D3E010}" srcOrd="0" destOrd="0" presId="urn:microsoft.com/office/officeart/2011/layout/TabList"/>
    <dgm:cxn modelId="{ADA74B81-90DE-4E6F-8474-26BD5633E996}" type="presOf" srcId="{CD499AA4-5FA9-4D9C-A410-2CC2378EDD86}" destId="{B223C55C-AECB-430D-9387-D34221CFB623}" srcOrd="0" destOrd="0" presId="urn:microsoft.com/office/officeart/2011/layout/TabList"/>
    <dgm:cxn modelId="{59A51893-A938-407D-A338-3514E9311020}" type="presOf" srcId="{8C840D93-BDE1-4BDA-A7AB-2677EC31E70E}" destId="{3679C4D3-0E7A-4F36-91CE-D01AE539DEFF}" srcOrd="0" destOrd="0" presId="urn:microsoft.com/office/officeart/2011/layout/TabList"/>
    <dgm:cxn modelId="{DBCD79B1-6038-49F3-AF03-BA05F173943A}" type="presOf" srcId="{BFD14CA0-1E2D-4228-862D-D9B814ED4A0D}" destId="{849BE4EE-4651-4712-B3C4-AA2EFFFF74D8}" srcOrd="0" destOrd="0" presId="urn:microsoft.com/office/officeart/2011/layout/TabList"/>
    <dgm:cxn modelId="{F1ABECCA-2F56-42DF-AE49-4264AE317C06}" type="presOf" srcId="{1BFAC2F0-5933-494A-8513-9EFC8CAE3EB8}" destId="{FF425557-2A0A-4378-A355-477931E32A76}" srcOrd="0" destOrd="0" presId="urn:microsoft.com/office/officeart/2011/layout/TabList"/>
    <dgm:cxn modelId="{572546D0-E4AB-43A2-9668-01BB06148AA7}" srcId="{B9863744-1C16-4E26-AEE0-EB39C45E622A}" destId="{CD499AA4-5FA9-4D9C-A410-2CC2378EDD86}" srcOrd="1" destOrd="0" parTransId="{3BCD897D-7EBE-4829-AF6D-935A3F88EECF}" sibTransId="{46FCB308-E729-4165-A067-96E117506D52}"/>
    <dgm:cxn modelId="{5DE798D8-F3F9-425E-BC2F-9BB1044AC7A1}" type="presOf" srcId="{A8D9C2F3-0116-4A69-8112-49C10CF49B02}" destId="{E509A90E-12D3-4456-90DC-154C31F974AD}" srcOrd="0" destOrd="0" presId="urn:microsoft.com/office/officeart/2011/layout/TabList"/>
    <dgm:cxn modelId="{28F077E6-B182-4A38-B50B-C91DD3C81D86}" srcId="{C24377D4-5331-40A9-B0DF-CA41F0CDB4EE}" destId="{BFD14CA0-1E2D-4228-862D-D9B814ED4A0D}" srcOrd="0" destOrd="0" parTransId="{384F1861-2EB0-495D-90CC-C30B7D96F91B}" sibTransId="{CA624EC5-1D35-46F1-B88D-6EF803CC1A2F}"/>
    <dgm:cxn modelId="{2D4D46F0-62A3-468E-869C-F4DA03B4A966}" type="presOf" srcId="{CD72122D-6E25-4B53-8246-EB4BBC814602}" destId="{EE533ED9-83E8-4C2E-98A6-F955E8EB49BA}" srcOrd="0" destOrd="0" presId="urn:microsoft.com/office/officeart/2011/layout/TabList"/>
    <dgm:cxn modelId="{8957A7F3-3005-4513-911B-4005EF809740}" srcId="{B9863744-1C16-4E26-AEE0-EB39C45E622A}" destId="{CD72122D-6E25-4B53-8246-EB4BBC814602}" srcOrd="2" destOrd="0" parTransId="{7F78262E-E9EB-4F34-9315-CA6514E88CE8}" sibTransId="{2088FCF4-1446-4CE9-B827-B856401440B0}"/>
    <dgm:cxn modelId="{E6C396AC-4C23-4588-890E-8B42882B05D9}" type="presParOf" srcId="{B620C589-4015-4EA7-AD3C-9890DD4C245F}" destId="{60CD836E-C146-4074-9C63-B37A4D35FB78}" srcOrd="0" destOrd="0" presId="urn:microsoft.com/office/officeart/2011/layout/TabList"/>
    <dgm:cxn modelId="{E4E16D68-AF7D-4DE5-AED0-A559CDAD244A}" type="presParOf" srcId="{60CD836E-C146-4074-9C63-B37A4D35FB78}" destId="{31201051-8D85-4EB5-B38C-817151D3E010}" srcOrd="0" destOrd="0" presId="urn:microsoft.com/office/officeart/2011/layout/TabList"/>
    <dgm:cxn modelId="{299AF77A-6CB3-4796-8B3D-D06313471330}" type="presParOf" srcId="{60CD836E-C146-4074-9C63-B37A4D35FB78}" destId="{FF425557-2A0A-4378-A355-477931E32A76}" srcOrd="1" destOrd="0" presId="urn:microsoft.com/office/officeart/2011/layout/TabList"/>
    <dgm:cxn modelId="{73DD5E83-F1A1-4DBC-A67C-07E0007D4F24}" type="presParOf" srcId="{60CD836E-C146-4074-9C63-B37A4D35FB78}" destId="{F2ECB423-807E-4645-A232-C7DA99D0D853}" srcOrd="2" destOrd="0" presId="urn:microsoft.com/office/officeart/2011/layout/TabList"/>
    <dgm:cxn modelId="{1C2D9AAA-1798-4531-80BF-51D15B00A3F3}" type="presParOf" srcId="{B620C589-4015-4EA7-AD3C-9890DD4C245F}" destId="{E740C695-B3C2-4D69-A689-9008E80F184E}" srcOrd="1" destOrd="0" presId="urn:microsoft.com/office/officeart/2011/layout/TabList"/>
    <dgm:cxn modelId="{5FB806C3-7C8A-4970-942B-CD74636FCE1A}" type="presParOf" srcId="{B620C589-4015-4EA7-AD3C-9890DD4C245F}" destId="{33AA19AD-9403-405A-B594-50DF71477EB7}" srcOrd="2" destOrd="0" presId="urn:microsoft.com/office/officeart/2011/layout/TabList"/>
    <dgm:cxn modelId="{AB099AFA-580D-48BD-92C2-728C83F72912}" type="presParOf" srcId="{33AA19AD-9403-405A-B594-50DF71477EB7}" destId="{3679C4D3-0E7A-4F36-91CE-D01AE539DEFF}" srcOrd="0" destOrd="0" presId="urn:microsoft.com/office/officeart/2011/layout/TabList"/>
    <dgm:cxn modelId="{2537EE1C-FDF1-400E-B614-8EC753600518}" type="presParOf" srcId="{33AA19AD-9403-405A-B594-50DF71477EB7}" destId="{B223C55C-AECB-430D-9387-D34221CFB623}" srcOrd="1" destOrd="0" presId="urn:microsoft.com/office/officeart/2011/layout/TabList"/>
    <dgm:cxn modelId="{DB919452-E5E2-4819-82CA-2EBF495F8A1A}" type="presParOf" srcId="{33AA19AD-9403-405A-B594-50DF71477EB7}" destId="{CD1D9429-112B-4580-AB29-00F8BD57C79C}" srcOrd="2" destOrd="0" presId="urn:microsoft.com/office/officeart/2011/layout/TabList"/>
    <dgm:cxn modelId="{288EA507-2B01-48DC-9D89-0757BD92F7D3}" type="presParOf" srcId="{B620C589-4015-4EA7-AD3C-9890DD4C245F}" destId="{E271CFA0-9C9B-4F6D-8DCC-D0B8833A9E13}" srcOrd="3" destOrd="0" presId="urn:microsoft.com/office/officeart/2011/layout/TabList"/>
    <dgm:cxn modelId="{81A3A6FE-BC0B-44D4-BD91-57759248EFF4}" type="presParOf" srcId="{B620C589-4015-4EA7-AD3C-9890DD4C245F}" destId="{6222EF80-B234-45B6-924D-952760FDE9F1}" srcOrd="4" destOrd="0" presId="urn:microsoft.com/office/officeart/2011/layout/TabList"/>
    <dgm:cxn modelId="{471E3A73-7AFB-4384-8F43-3BB9F7B9441A}" type="presParOf" srcId="{6222EF80-B234-45B6-924D-952760FDE9F1}" destId="{E509A90E-12D3-4456-90DC-154C31F974AD}" srcOrd="0" destOrd="0" presId="urn:microsoft.com/office/officeart/2011/layout/TabList"/>
    <dgm:cxn modelId="{1ED2F38A-8BAA-4C50-A65D-638A11D2D450}" type="presParOf" srcId="{6222EF80-B234-45B6-924D-952760FDE9F1}" destId="{EE533ED9-83E8-4C2E-98A6-F955E8EB49BA}" srcOrd="1" destOrd="0" presId="urn:microsoft.com/office/officeart/2011/layout/TabList"/>
    <dgm:cxn modelId="{937ACB49-D0DF-452B-B7C2-5A3CD8DD4C93}" type="presParOf" srcId="{6222EF80-B234-45B6-924D-952760FDE9F1}" destId="{B1D0E15B-4CD9-4571-ABAA-237D86F36847}" srcOrd="2" destOrd="0" presId="urn:microsoft.com/office/officeart/2011/layout/TabList"/>
    <dgm:cxn modelId="{14178DEA-3790-4ACA-9ACF-FCE0E8050F9E}" type="presParOf" srcId="{B620C589-4015-4EA7-AD3C-9890DD4C245F}" destId="{FC675609-73A8-4CF6-9BB9-C4A3E0F18C14}" srcOrd="5" destOrd="0" presId="urn:microsoft.com/office/officeart/2011/layout/TabList"/>
    <dgm:cxn modelId="{C39449EE-8EB4-4F42-934D-DF8010CC5672}" type="presParOf" srcId="{B620C589-4015-4EA7-AD3C-9890DD4C245F}" destId="{BEA2BDC9-5AE7-4233-B83F-7AF15B68E8B5}" srcOrd="6" destOrd="0" presId="urn:microsoft.com/office/officeart/2011/layout/TabList"/>
    <dgm:cxn modelId="{F9CE48FF-30B6-483E-A4F5-963366C470AE}" type="presParOf" srcId="{BEA2BDC9-5AE7-4233-B83F-7AF15B68E8B5}" destId="{849BE4EE-4651-4712-B3C4-AA2EFFFF74D8}" srcOrd="0" destOrd="0" presId="urn:microsoft.com/office/officeart/2011/layout/TabList"/>
    <dgm:cxn modelId="{F81CB3F2-E31C-4466-9B94-D2C0FF293413}" type="presParOf" srcId="{BEA2BDC9-5AE7-4233-B83F-7AF15B68E8B5}" destId="{A9228DDF-AEEC-4E80-8790-1609C6E905AF}" srcOrd="1" destOrd="0" presId="urn:microsoft.com/office/officeart/2011/layout/TabList"/>
    <dgm:cxn modelId="{B5DED460-CC0F-4299-BA2A-639D808D6C9B}" type="presParOf" srcId="{BEA2BDC9-5AE7-4233-B83F-7AF15B68E8B5}" destId="{E3430655-C58B-4637-8358-74CBFEDAFB2A}" srcOrd="2" destOrd="0" presId="urn:microsoft.com/office/officeart/2011/layout/TabList"/>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4172F35-94AE-4892-98EC-E2E57161A893}" type="doc">
      <dgm:prSet loTypeId="urn:microsoft.com/office/officeart/2018/2/layout/IconVerticalSolidList" loCatId="icon" qsTypeId="urn:microsoft.com/office/officeart/2005/8/quickstyle/simple1" qsCatId="simple" csTypeId="urn:microsoft.com/office/officeart/2018/5/colors/Iconchunking_neutralbg_colorful1" csCatId="colorful" phldr="1"/>
      <dgm:spPr/>
      <dgm:t>
        <a:bodyPr/>
        <a:lstStyle/>
        <a:p>
          <a:endParaRPr lang="en-US"/>
        </a:p>
      </dgm:t>
    </dgm:pt>
    <dgm:pt modelId="{A429E41F-982D-442C-B223-F6462975580E}">
      <dgm:prSet custT="1"/>
      <dgm:spPr/>
      <dgm:t>
        <a:bodyPr/>
        <a:lstStyle/>
        <a:p>
          <a:r>
            <a:rPr lang="en-GB" sz="4000" dirty="0"/>
            <a:t>Stage 1: System implementation is at fault</a:t>
          </a:r>
          <a:endParaRPr lang="en-US" sz="4000" dirty="0"/>
        </a:p>
      </dgm:t>
    </dgm:pt>
    <dgm:pt modelId="{2CB64559-53EB-4562-B350-9A0BB69129C8}" type="parTrans" cxnId="{E0753831-6C79-4EBD-810E-4FB6AC93C82A}">
      <dgm:prSet/>
      <dgm:spPr/>
      <dgm:t>
        <a:bodyPr/>
        <a:lstStyle/>
        <a:p>
          <a:endParaRPr lang="en-US" sz="4000"/>
        </a:p>
      </dgm:t>
    </dgm:pt>
    <dgm:pt modelId="{117BB4A4-A9A6-432C-8E92-1BD530171689}" type="sibTrans" cxnId="{E0753831-6C79-4EBD-810E-4FB6AC93C82A}">
      <dgm:prSet/>
      <dgm:spPr/>
      <dgm:t>
        <a:bodyPr/>
        <a:lstStyle/>
        <a:p>
          <a:endParaRPr lang="en-US" sz="4000"/>
        </a:p>
      </dgm:t>
    </dgm:pt>
    <dgm:pt modelId="{62AB39A2-8D14-41E2-B637-44F017215559}">
      <dgm:prSet custT="1"/>
      <dgm:spPr/>
      <dgm:t>
        <a:bodyPr/>
        <a:lstStyle/>
        <a:p>
          <a:r>
            <a:rPr lang="en-GB" sz="4000" dirty="0"/>
            <a:t>Stage 2: System design is at fault</a:t>
          </a:r>
          <a:endParaRPr lang="en-US" sz="4000" dirty="0"/>
        </a:p>
      </dgm:t>
    </dgm:pt>
    <dgm:pt modelId="{8C58C4A3-A282-470D-B633-8241227B3B71}" type="parTrans" cxnId="{E7BCB593-59D5-4746-AB68-990B18C4009C}">
      <dgm:prSet/>
      <dgm:spPr/>
      <dgm:t>
        <a:bodyPr/>
        <a:lstStyle/>
        <a:p>
          <a:endParaRPr lang="en-US" sz="4000"/>
        </a:p>
      </dgm:t>
    </dgm:pt>
    <dgm:pt modelId="{80A88895-D303-46B1-A913-724943EA0B2A}" type="sibTrans" cxnId="{E7BCB593-59D5-4746-AB68-990B18C4009C}">
      <dgm:prSet/>
      <dgm:spPr/>
      <dgm:t>
        <a:bodyPr/>
        <a:lstStyle/>
        <a:p>
          <a:endParaRPr lang="en-US" sz="4000"/>
        </a:p>
      </dgm:t>
    </dgm:pt>
    <dgm:pt modelId="{E659EE80-449A-4251-977B-B4173AABB01B}">
      <dgm:prSet custT="1"/>
      <dgm:spPr/>
      <dgm:t>
        <a:bodyPr/>
        <a:lstStyle/>
        <a:p>
          <a:r>
            <a:rPr lang="en-GB" sz="4000"/>
            <a:t>Stage 3: System foundation is at fault</a:t>
          </a:r>
          <a:endParaRPr lang="en-US" sz="4000"/>
        </a:p>
      </dgm:t>
    </dgm:pt>
    <dgm:pt modelId="{6B118F13-0E9E-4CD1-AED1-D4FD75BD124F}" type="parTrans" cxnId="{87DD7038-0E03-414B-8265-3417D677C656}">
      <dgm:prSet/>
      <dgm:spPr/>
      <dgm:t>
        <a:bodyPr/>
        <a:lstStyle/>
        <a:p>
          <a:endParaRPr lang="en-US" sz="4000"/>
        </a:p>
      </dgm:t>
    </dgm:pt>
    <dgm:pt modelId="{18354984-9A19-4F9C-BD5A-03EA100A2A26}" type="sibTrans" cxnId="{87DD7038-0E03-414B-8265-3417D677C656}">
      <dgm:prSet/>
      <dgm:spPr/>
      <dgm:t>
        <a:bodyPr/>
        <a:lstStyle/>
        <a:p>
          <a:endParaRPr lang="en-US" sz="4000"/>
        </a:p>
      </dgm:t>
    </dgm:pt>
    <dgm:pt modelId="{B7A8070E-5432-4515-8659-43086FFE4844}" type="pres">
      <dgm:prSet presAssocID="{14172F35-94AE-4892-98EC-E2E57161A893}" presName="root" presStyleCnt="0">
        <dgm:presLayoutVars>
          <dgm:dir/>
          <dgm:resizeHandles val="exact"/>
        </dgm:presLayoutVars>
      </dgm:prSet>
      <dgm:spPr/>
    </dgm:pt>
    <dgm:pt modelId="{1213437B-AAD5-4B10-BA22-CAFD0B7B75CD}" type="pres">
      <dgm:prSet presAssocID="{A429E41F-982D-442C-B223-F6462975580E}" presName="compNode" presStyleCnt="0"/>
      <dgm:spPr/>
    </dgm:pt>
    <dgm:pt modelId="{51D81942-E059-41BC-A6C8-78B6959E5AF7}" type="pres">
      <dgm:prSet presAssocID="{A429E41F-982D-442C-B223-F6462975580E}" presName="bgRect" presStyleLbl="bgShp" presStyleIdx="0" presStyleCnt="3"/>
      <dgm:spPr/>
    </dgm:pt>
    <dgm:pt modelId="{B213AC1C-4B37-4CF4-8C2C-6F38578F42FA}" type="pres">
      <dgm:prSet presAssocID="{A429E41F-982D-442C-B223-F6462975580E}" presName="iconRect" presStyleLbl="node1" presStyleIdx="0" presStyleCnt="3"/>
      <dgm:spPr>
        <a:blipFill>
          <a:blip xmlns:r="http://schemas.openxmlformats.org/officeDocument/2006/relationships" r:embed="rId1">
            <a:extLst>
              <a:ext uri="{96DAC541-7B7A-43D3-8B79-37D633B846F1}">
                <asvg:svgBlip xmlns:asvg="http://schemas.microsoft.com/office/drawing/2016/SVG/main" r:embed="rId2"/>
              </a:ext>
            </a:extLst>
          </a:blip>
          <a:srcRect/>
          <a:stretch>
            <a:fillRect/>
          </a:stretch>
        </a:blipFill>
        <a:ln>
          <a:noFill/>
        </a:ln>
      </dgm:spPr>
      <dgm:extLst>
        <a:ext uri="{E40237B7-FDA0-4F09-8148-C483321AD2D9}">
          <dgm14:cNvPr xmlns:dgm14="http://schemas.microsoft.com/office/drawing/2010/diagram" id="0" name="" descr="Clipboard Partially Checked with solid fill"/>
        </a:ext>
      </dgm:extLst>
    </dgm:pt>
    <dgm:pt modelId="{24EAB062-B35B-4386-83C8-0F80C4A4483D}" type="pres">
      <dgm:prSet presAssocID="{A429E41F-982D-442C-B223-F6462975580E}" presName="spaceRect" presStyleCnt="0"/>
      <dgm:spPr/>
    </dgm:pt>
    <dgm:pt modelId="{C6F7DE61-E75C-4933-AD20-3741C704993B}" type="pres">
      <dgm:prSet presAssocID="{A429E41F-982D-442C-B223-F6462975580E}" presName="parTx" presStyleLbl="revTx" presStyleIdx="0" presStyleCnt="3">
        <dgm:presLayoutVars>
          <dgm:chMax val="0"/>
          <dgm:chPref val="0"/>
        </dgm:presLayoutVars>
      </dgm:prSet>
      <dgm:spPr/>
    </dgm:pt>
    <dgm:pt modelId="{F8C2E7E2-50AE-4C71-B616-34198D9D4C33}" type="pres">
      <dgm:prSet presAssocID="{117BB4A4-A9A6-432C-8E92-1BD530171689}" presName="sibTrans" presStyleCnt="0"/>
      <dgm:spPr/>
    </dgm:pt>
    <dgm:pt modelId="{DC5D4BCF-BE4D-48F4-9986-451EF9E78834}" type="pres">
      <dgm:prSet presAssocID="{62AB39A2-8D14-41E2-B637-44F017215559}" presName="compNode" presStyleCnt="0"/>
      <dgm:spPr/>
    </dgm:pt>
    <dgm:pt modelId="{2317973C-DA48-4F74-9EF6-75031C5EB17D}" type="pres">
      <dgm:prSet presAssocID="{62AB39A2-8D14-41E2-B637-44F017215559}" presName="bgRect" presStyleLbl="bgShp" presStyleIdx="1" presStyleCnt="3"/>
      <dgm:spPr/>
    </dgm:pt>
    <dgm:pt modelId="{085BF004-C68B-452E-AB00-3CCFD101791E}" type="pres">
      <dgm:prSet presAssocID="{62AB39A2-8D14-41E2-B637-44F017215559}" presName="iconRect" presStyleLbl="node1" presStyleIdx="1" presStyleCnt="3"/>
      <dgm:spPr>
        <a:blipFill>
          <a:blip xmlns:r="http://schemas.openxmlformats.org/officeDocument/2006/relationships" r:embed="rId3">
            <a:extLst>
              <a:ext uri="{96DAC541-7B7A-43D3-8B79-37D633B846F1}">
                <asvg:svgBlip xmlns:asvg="http://schemas.microsoft.com/office/drawing/2016/SVG/main" r:embed="rId4"/>
              </a:ext>
            </a:extLst>
          </a:blip>
          <a:srcRect/>
          <a:stretch>
            <a:fillRect/>
          </a:stretch>
        </a:blipFill>
        <a:ln>
          <a:noFill/>
        </a:ln>
      </dgm:spPr>
      <dgm:extLst>
        <a:ext uri="{E40237B7-FDA0-4F09-8148-C483321AD2D9}">
          <dgm14:cNvPr xmlns:dgm14="http://schemas.microsoft.com/office/drawing/2010/diagram" id="0" name="" descr="Treasure Map outline"/>
        </a:ext>
      </dgm:extLst>
    </dgm:pt>
    <dgm:pt modelId="{233986C3-A97E-4983-B76B-A76BAD086D32}" type="pres">
      <dgm:prSet presAssocID="{62AB39A2-8D14-41E2-B637-44F017215559}" presName="spaceRect" presStyleCnt="0"/>
      <dgm:spPr/>
    </dgm:pt>
    <dgm:pt modelId="{14A4C5DA-8F4D-4DD7-AEB7-58421D4B18D0}" type="pres">
      <dgm:prSet presAssocID="{62AB39A2-8D14-41E2-B637-44F017215559}" presName="parTx" presStyleLbl="revTx" presStyleIdx="1" presStyleCnt="3">
        <dgm:presLayoutVars>
          <dgm:chMax val="0"/>
          <dgm:chPref val="0"/>
        </dgm:presLayoutVars>
      </dgm:prSet>
      <dgm:spPr/>
    </dgm:pt>
    <dgm:pt modelId="{FD991BD6-9D9E-4813-AF68-B51A43DB6B99}" type="pres">
      <dgm:prSet presAssocID="{80A88895-D303-46B1-A913-724943EA0B2A}" presName="sibTrans" presStyleCnt="0"/>
      <dgm:spPr/>
    </dgm:pt>
    <dgm:pt modelId="{928F3454-26C0-4789-9352-84EF09CC749D}" type="pres">
      <dgm:prSet presAssocID="{E659EE80-449A-4251-977B-B4173AABB01B}" presName="compNode" presStyleCnt="0"/>
      <dgm:spPr/>
    </dgm:pt>
    <dgm:pt modelId="{98813E25-7F8F-4598-BE87-A624DE96A5E6}" type="pres">
      <dgm:prSet presAssocID="{E659EE80-449A-4251-977B-B4173AABB01B}" presName="bgRect" presStyleLbl="bgShp" presStyleIdx="2" presStyleCnt="3"/>
      <dgm:spPr/>
    </dgm:pt>
    <dgm:pt modelId="{55103F3D-D400-4AEF-A18A-E0C0FE70BAFC}" type="pres">
      <dgm:prSet presAssocID="{E659EE80-449A-4251-977B-B4173AABB01B}" presName="iconRect" presStyleLbl="node1" presStyleIdx="2" presStyleCnt="3"/>
      <dgm:spPr>
        <a:blipFill>
          <a:blip xmlns:r="http://schemas.openxmlformats.org/officeDocument/2006/relationships" r:embed="rId5">
            <a:extLst>
              <a:ext uri="{96DAC541-7B7A-43D3-8B79-37D633B846F1}">
                <asvg:svgBlip xmlns:asvg="http://schemas.microsoft.com/office/drawing/2016/SVG/main" r:embed="rId6"/>
              </a:ext>
            </a:extLst>
          </a:blip>
          <a:srcRect/>
          <a:stretch>
            <a:fillRect/>
          </a:stretch>
        </a:blipFill>
        <a:ln>
          <a:noFill/>
        </a:ln>
      </dgm:spPr>
      <dgm:extLst>
        <a:ext uri="{E40237B7-FDA0-4F09-8148-C483321AD2D9}">
          <dgm14:cNvPr xmlns:dgm14="http://schemas.microsoft.com/office/drawing/2010/diagram" id="0" name="" descr="Hammer1 with solid fill"/>
        </a:ext>
      </dgm:extLst>
    </dgm:pt>
    <dgm:pt modelId="{E5F874FC-1FFA-4E53-9CA2-A6670CAD104A}" type="pres">
      <dgm:prSet presAssocID="{E659EE80-449A-4251-977B-B4173AABB01B}" presName="spaceRect" presStyleCnt="0"/>
      <dgm:spPr/>
    </dgm:pt>
    <dgm:pt modelId="{8B52EA64-CFF9-4167-BFEF-076E249500DC}" type="pres">
      <dgm:prSet presAssocID="{E659EE80-449A-4251-977B-B4173AABB01B}" presName="parTx" presStyleLbl="revTx" presStyleIdx="2" presStyleCnt="3">
        <dgm:presLayoutVars>
          <dgm:chMax val="0"/>
          <dgm:chPref val="0"/>
        </dgm:presLayoutVars>
      </dgm:prSet>
      <dgm:spPr/>
    </dgm:pt>
  </dgm:ptLst>
  <dgm:cxnLst>
    <dgm:cxn modelId="{6995831C-E2D2-4392-A7E4-00C13BB6FF60}" type="presOf" srcId="{14172F35-94AE-4892-98EC-E2E57161A893}" destId="{B7A8070E-5432-4515-8659-43086FFE4844}" srcOrd="0" destOrd="0" presId="urn:microsoft.com/office/officeart/2018/2/layout/IconVerticalSolidList"/>
    <dgm:cxn modelId="{E0753831-6C79-4EBD-810E-4FB6AC93C82A}" srcId="{14172F35-94AE-4892-98EC-E2E57161A893}" destId="{A429E41F-982D-442C-B223-F6462975580E}" srcOrd="0" destOrd="0" parTransId="{2CB64559-53EB-4562-B350-9A0BB69129C8}" sibTransId="{117BB4A4-A9A6-432C-8E92-1BD530171689}"/>
    <dgm:cxn modelId="{87DD7038-0E03-414B-8265-3417D677C656}" srcId="{14172F35-94AE-4892-98EC-E2E57161A893}" destId="{E659EE80-449A-4251-977B-B4173AABB01B}" srcOrd="2" destOrd="0" parTransId="{6B118F13-0E9E-4CD1-AED1-D4FD75BD124F}" sibTransId="{18354984-9A19-4F9C-BD5A-03EA100A2A26}"/>
    <dgm:cxn modelId="{A55F7177-3094-433A-A04B-7E604FDB12E2}" type="presOf" srcId="{A429E41F-982D-442C-B223-F6462975580E}" destId="{C6F7DE61-E75C-4933-AD20-3741C704993B}" srcOrd="0" destOrd="0" presId="urn:microsoft.com/office/officeart/2018/2/layout/IconVerticalSolidList"/>
    <dgm:cxn modelId="{E7BCB593-59D5-4746-AB68-990B18C4009C}" srcId="{14172F35-94AE-4892-98EC-E2E57161A893}" destId="{62AB39A2-8D14-41E2-B637-44F017215559}" srcOrd="1" destOrd="0" parTransId="{8C58C4A3-A282-470D-B633-8241227B3B71}" sibTransId="{80A88895-D303-46B1-A913-724943EA0B2A}"/>
    <dgm:cxn modelId="{7BA3EABB-D4A4-4E36-8B49-40E97F8284E8}" type="presOf" srcId="{62AB39A2-8D14-41E2-B637-44F017215559}" destId="{14A4C5DA-8F4D-4DD7-AEB7-58421D4B18D0}" srcOrd="0" destOrd="0" presId="urn:microsoft.com/office/officeart/2018/2/layout/IconVerticalSolidList"/>
    <dgm:cxn modelId="{9020AAF6-53CB-46C8-A6BD-09C6BFC171F0}" type="presOf" srcId="{E659EE80-449A-4251-977B-B4173AABB01B}" destId="{8B52EA64-CFF9-4167-BFEF-076E249500DC}" srcOrd="0" destOrd="0" presId="urn:microsoft.com/office/officeart/2018/2/layout/IconVerticalSolidList"/>
    <dgm:cxn modelId="{6160B2A8-C48D-4679-AD97-8617A37C7D4D}" type="presParOf" srcId="{B7A8070E-5432-4515-8659-43086FFE4844}" destId="{1213437B-AAD5-4B10-BA22-CAFD0B7B75CD}" srcOrd="0" destOrd="0" presId="urn:microsoft.com/office/officeart/2018/2/layout/IconVerticalSolidList"/>
    <dgm:cxn modelId="{6B8DCD78-91A2-49AA-BF49-D113704762A9}" type="presParOf" srcId="{1213437B-AAD5-4B10-BA22-CAFD0B7B75CD}" destId="{51D81942-E059-41BC-A6C8-78B6959E5AF7}" srcOrd="0" destOrd="0" presId="urn:microsoft.com/office/officeart/2018/2/layout/IconVerticalSolidList"/>
    <dgm:cxn modelId="{BE15DA5F-01A9-47D3-987E-B651D9C82BBC}" type="presParOf" srcId="{1213437B-AAD5-4B10-BA22-CAFD0B7B75CD}" destId="{B213AC1C-4B37-4CF4-8C2C-6F38578F42FA}" srcOrd="1" destOrd="0" presId="urn:microsoft.com/office/officeart/2018/2/layout/IconVerticalSolidList"/>
    <dgm:cxn modelId="{D6BD77DC-5906-4B5D-9E3F-86514A92622D}" type="presParOf" srcId="{1213437B-AAD5-4B10-BA22-CAFD0B7B75CD}" destId="{24EAB062-B35B-4386-83C8-0F80C4A4483D}" srcOrd="2" destOrd="0" presId="urn:microsoft.com/office/officeart/2018/2/layout/IconVerticalSolidList"/>
    <dgm:cxn modelId="{EBD5856B-2716-47DE-8869-23AB74F8763D}" type="presParOf" srcId="{1213437B-AAD5-4B10-BA22-CAFD0B7B75CD}" destId="{C6F7DE61-E75C-4933-AD20-3741C704993B}" srcOrd="3" destOrd="0" presId="urn:microsoft.com/office/officeart/2018/2/layout/IconVerticalSolidList"/>
    <dgm:cxn modelId="{B22BBE86-A12E-4744-80D3-DB3632A34725}" type="presParOf" srcId="{B7A8070E-5432-4515-8659-43086FFE4844}" destId="{F8C2E7E2-50AE-4C71-B616-34198D9D4C33}" srcOrd="1" destOrd="0" presId="urn:microsoft.com/office/officeart/2018/2/layout/IconVerticalSolidList"/>
    <dgm:cxn modelId="{3D5019BD-32F5-4029-A509-B8AFA6444C42}" type="presParOf" srcId="{B7A8070E-5432-4515-8659-43086FFE4844}" destId="{DC5D4BCF-BE4D-48F4-9986-451EF9E78834}" srcOrd="2" destOrd="0" presId="urn:microsoft.com/office/officeart/2018/2/layout/IconVerticalSolidList"/>
    <dgm:cxn modelId="{E39B9318-3959-4E1D-994C-063C9E9A5CDD}" type="presParOf" srcId="{DC5D4BCF-BE4D-48F4-9986-451EF9E78834}" destId="{2317973C-DA48-4F74-9EF6-75031C5EB17D}" srcOrd="0" destOrd="0" presId="urn:microsoft.com/office/officeart/2018/2/layout/IconVerticalSolidList"/>
    <dgm:cxn modelId="{BF25BFE6-9AC6-4221-B0AD-F2518744C95A}" type="presParOf" srcId="{DC5D4BCF-BE4D-48F4-9986-451EF9E78834}" destId="{085BF004-C68B-452E-AB00-3CCFD101791E}" srcOrd="1" destOrd="0" presId="urn:microsoft.com/office/officeart/2018/2/layout/IconVerticalSolidList"/>
    <dgm:cxn modelId="{F64F2C83-0FD5-4118-BC61-0285FCA80356}" type="presParOf" srcId="{DC5D4BCF-BE4D-48F4-9986-451EF9E78834}" destId="{233986C3-A97E-4983-B76B-A76BAD086D32}" srcOrd="2" destOrd="0" presId="urn:microsoft.com/office/officeart/2018/2/layout/IconVerticalSolidList"/>
    <dgm:cxn modelId="{C8BB80A3-5B86-43CB-9795-8C684F3A93DA}" type="presParOf" srcId="{DC5D4BCF-BE4D-48F4-9986-451EF9E78834}" destId="{14A4C5DA-8F4D-4DD7-AEB7-58421D4B18D0}" srcOrd="3" destOrd="0" presId="urn:microsoft.com/office/officeart/2018/2/layout/IconVerticalSolidList"/>
    <dgm:cxn modelId="{489537E3-B812-4804-9DA8-559752A66CC1}" type="presParOf" srcId="{B7A8070E-5432-4515-8659-43086FFE4844}" destId="{FD991BD6-9D9E-4813-AF68-B51A43DB6B99}" srcOrd="3" destOrd="0" presId="urn:microsoft.com/office/officeart/2018/2/layout/IconVerticalSolidList"/>
    <dgm:cxn modelId="{E3D5EE80-964C-4BDC-AD5D-98DF21EAD0C6}" type="presParOf" srcId="{B7A8070E-5432-4515-8659-43086FFE4844}" destId="{928F3454-26C0-4789-9352-84EF09CC749D}" srcOrd="4" destOrd="0" presId="urn:microsoft.com/office/officeart/2018/2/layout/IconVerticalSolidList"/>
    <dgm:cxn modelId="{38F6C318-B251-4056-959C-74EA2FFD4D7C}" type="presParOf" srcId="{928F3454-26C0-4789-9352-84EF09CC749D}" destId="{98813E25-7F8F-4598-BE87-A624DE96A5E6}" srcOrd="0" destOrd="0" presId="urn:microsoft.com/office/officeart/2018/2/layout/IconVerticalSolidList"/>
    <dgm:cxn modelId="{11AE97AD-396A-45D6-B13E-F54CDEEF0E92}" type="presParOf" srcId="{928F3454-26C0-4789-9352-84EF09CC749D}" destId="{55103F3D-D400-4AEF-A18A-E0C0FE70BAFC}" srcOrd="1" destOrd="0" presId="urn:microsoft.com/office/officeart/2018/2/layout/IconVerticalSolidList"/>
    <dgm:cxn modelId="{286F47E2-D20A-4056-9442-C1325C711746}" type="presParOf" srcId="{928F3454-26C0-4789-9352-84EF09CC749D}" destId="{E5F874FC-1FFA-4E53-9CA2-A6670CAD104A}" srcOrd="2" destOrd="0" presId="urn:microsoft.com/office/officeart/2018/2/layout/IconVerticalSolidList"/>
    <dgm:cxn modelId="{1E7A2FAD-9F0F-4D83-8A24-2D253F6606AB}" type="presParOf" srcId="{928F3454-26C0-4789-9352-84EF09CC749D}" destId="{8B52EA64-CFF9-4167-BFEF-076E249500DC}"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6FFCD55-E997-4377-BCB6-9EAC98D87A98}">
      <dsp:nvSpPr>
        <dsp:cNvPr id="0" name=""/>
        <dsp:cNvSpPr/>
      </dsp:nvSpPr>
      <dsp:spPr>
        <a:xfrm>
          <a:off x="3259335" y="3891795"/>
          <a:ext cx="3006328" cy="3006328"/>
        </a:xfrm>
        <a:prstGeom prst="ellipse">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955" tIns="20955" rIns="20955" bIns="20955" numCol="1" spcCol="1270" anchor="ctr" anchorCtr="0">
          <a:noAutofit/>
        </a:bodyPr>
        <a:lstStyle/>
        <a:p>
          <a:pPr marL="0" lvl="0" indent="0" algn="ctr" defTabSz="1466850">
            <a:lnSpc>
              <a:spcPct val="90000"/>
            </a:lnSpc>
            <a:spcBef>
              <a:spcPct val="0"/>
            </a:spcBef>
            <a:spcAft>
              <a:spcPct val="35000"/>
            </a:spcAft>
            <a:buNone/>
          </a:pPr>
          <a:r>
            <a:rPr lang="en-GB" sz="3300" kern="1200" dirty="0"/>
            <a:t>Caring Responses</a:t>
          </a:r>
        </a:p>
      </dsp:txBody>
      <dsp:txXfrm>
        <a:off x="3699602" y="4332062"/>
        <a:ext cx="2125794" cy="2125794"/>
      </dsp:txXfrm>
    </dsp:sp>
    <dsp:sp modelId="{13710D3B-5E0F-41D0-9CBC-47B8F0EC69DC}">
      <dsp:nvSpPr>
        <dsp:cNvPr id="0" name=""/>
        <dsp:cNvSpPr/>
      </dsp:nvSpPr>
      <dsp:spPr>
        <a:xfrm rot="12900000">
          <a:off x="1214861" y="3329641"/>
          <a:ext cx="2419759" cy="856803"/>
        </a:xfrm>
        <a:prstGeom prst="leftArrow">
          <a:avLst>
            <a:gd name="adj1" fmla="val 60000"/>
            <a:gd name="adj2" fmla="val 50000"/>
          </a:avLst>
        </a:prstGeom>
        <a:solidFill>
          <a:schemeClr val="accent5">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7F760614-B375-4DC4-9171-E1C8997C7856}">
      <dsp:nvSpPr>
        <dsp:cNvPr id="0" name=""/>
        <dsp:cNvSpPr/>
      </dsp:nvSpPr>
      <dsp:spPr>
        <a:xfrm>
          <a:off x="5659" y="1921679"/>
          <a:ext cx="2856011" cy="2284809"/>
        </a:xfrm>
        <a:prstGeom prst="roundRect">
          <a:avLst>
            <a:gd name="adj" fmla="val 10000"/>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6675" tIns="66675" rIns="66675" bIns="66675" numCol="1" spcCol="1270" anchor="ctr" anchorCtr="0">
          <a:noAutofit/>
        </a:bodyPr>
        <a:lstStyle/>
        <a:p>
          <a:pPr marL="0" lvl="0" indent="0" algn="ctr" defTabSz="1555750">
            <a:lnSpc>
              <a:spcPct val="90000"/>
            </a:lnSpc>
            <a:spcBef>
              <a:spcPct val="0"/>
            </a:spcBef>
            <a:spcAft>
              <a:spcPct val="35000"/>
            </a:spcAft>
            <a:buNone/>
          </a:pPr>
          <a:r>
            <a:rPr lang="en-GB" sz="3500" kern="1200" dirty="0"/>
            <a:t>Centre relationships</a:t>
          </a:r>
        </a:p>
      </dsp:txBody>
      <dsp:txXfrm>
        <a:off x="72579" y="1988599"/>
        <a:ext cx="2722171" cy="2150969"/>
      </dsp:txXfrm>
    </dsp:sp>
    <dsp:sp modelId="{5BE299FF-47D6-4AFC-B52B-2F36BAF2CDE6}">
      <dsp:nvSpPr>
        <dsp:cNvPr id="0" name=""/>
        <dsp:cNvSpPr/>
      </dsp:nvSpPr>
      <dsp:spPr>
        <a:xfrm rot="16200000">
          <a:off x="3552620" y="2112681"/>
          <a:ext cx="2419759" cy="856803"/>
        </a:xfrm>
        <a:prstGeom prst="leftArrow">
          <a:avLst>
            <a:gd name="adj1" fmla="val 60000"/>
            <a:gd name="adj2" fmla="val 50000"/>
          </a:avLst>
        </a:prstGeom>
        <a:solidFill>
          <a:schemeClr val="accent5">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FB8A8074-A2B0-491F-AA43-3E20F19F83A1}">
      <dsp:nvSpPr>
        <dsp:cNvPr id="0" name=""/>
        <dsp:cNvSpPr/>
      </dsp:nvSpPr>
      <dsp:spPr>
        <a:xfrm>
          <a:off x="3334494" y="188798"/>
          <a:ext cx="2856011" cy="2284809"/>
        </a:xfrm>
        <a:prstGeom prst="roundRect">
          <a:avLst>
            <a:gd name="adj" fmla="val 10000"/>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6675" tIns="66675" rIns="66675" bIns="66675" numCol="1" spcCol="1270" anchor="ctr" anchorCtr="0">
          <a:noAutofit/>
        </a:bodyPr>
        <a:lstStyle/>
        <a:p>
          <a:pPr marL="0" lvl="0" indent="0" algn="ctr" defTabSz="1555750">
            <a:lnSpc>
              <a:spcPct val="90000"/>
            </a:lnSpc>
            <a:spcBef>
              <a:spcPct val="0"/>
            </a:spcBef>
            <a:spcAft>
              <a:spcPct val="35000"/>
            </a:spcAft>
            <a:buNone/>
          </a:pPr>
          <a:r>
            <a:rPr lang="en-GB" sz="3500" kern="1200" dirty="0"/>
            <a:t>Humanise those involved</a:t>
          </a:r>
        </a:p>
      </dsp:txBody>
      <dsp:txXfrm>
        <a:off x="3401414" y="255718"/>
        <a:ext cx="2722171" cy="2150969"/>
      </dsp:txXfrm>
    </dsp:sp>
    <dsp:sp modelId="{FE71C3B1-20F5-42DA-A5E1-3E390BBD14E2}">
      <dsp:nvSpPr>
        <dsp:cNvPr id="0" name=""/>
        <dsp:cNvSpPr/>
      </dsp:nvSpPr>
      <dsp:spPr>
        <a:xfrm rot="19500000">
          <a:off x="5890378" y="3329641"/>
          <a:ext cx="2419759" cy="856803"/>
        </a:xfrm>
        <a:prstGeom prst="leftArrow">
          <a:avLst>
            <a:gd name="adj1" fmla="val 60000"/>
            <a:gd name="adj2" fmla="val 50000"/>
          </a:avLst>
        </a:prstGeom>
        <a:solidFill>
          <a:schemeClr val="accent5">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E08D4259-1291-41DA-8B93-7FA12C807D97}">
      <dsp:nvSpPr>
        <dsp:cNvPr id="0" name=""/>
        <dsp:cNvSpPr/>
      </dsp:nvSpPr>
      <dsp:spPr>
        <a:xfrm>
          <a:off x="6663328" y="1921679"/>
          <a:ext cx="2856011" cy="2284809"/>
        </a:xfrm>
        <a:prstGeom prst="roundRect">
          <a:avLst>
            <a:gd name="adj" fmla="val 10000"/>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6675" tIns="66675" rIns="66675" bIns="66675" numCol="1" spcCol="1270" anchor="ctr" anchorCtr="0">
          <a:noAutofit/>
        </a:bodyPr>
        <a:lstStyle/>
        <a:p>
          <a:pPr marL="0" lvl="0" indent="0" algn="ctr" defTabSz="1555750">
            <a:lnSpc>
              <a:spcPct val="90000"/>
            </a:lnSpc>
            <a:spcBef>
              <a:spcPct val="0"/>
            </a:spcBef>
            <a:spcAft>
              <a:spcPct val="35000"/>
            </a:spcAft>
            <a:buNone/>
          </a:pPr>
          <a:r>
            <a:rPr lang="en-GB" sz="3500" kern="1200" dirty="0"/>
            <a:t>Recognise contexts in which safety is sought</a:t>
          </a:r>
        </a:p>
      </dsp:txBody>
      <dsp:txXfrm>
        <a:off x="6730248" y="1988599"/>
        <a:ext cx="2722171" cy="2150969"/>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8E03C1A-93BB-479C-9FE2-C887C9FEED6D}">
      <dsp:nvSpPr>
        <dsp:cNvPr id="0" name=""/>
        <dsp:cNvSpPr/>
      </dsp:nvSpPr>
      <dsp:spPr>
        <a:xfrm>
          <a:off x="13763" y="1288433"/>
          <a:ext cx="4113685" cy="2468211"/>
        </a:xfrm>
        <a:prstGeom prst="roundRect">
          <a:avLst>
            <a:gd name="adj" fmla="val 10000"/>
          </a:avLst>
        </a:prstGeom>
        <a:solidFill>
          <a:schemeClr val="lt1">
            <a:hueOff val="0"/>
            <a:satOff val="0"/>
            <a:lumOff val="0"/>
            <a:alphaOff val="0"/>
          </a:schemeClr>
        </a:solidFill>
        <a:ln w="12700" cap="flat" cmpd="sng" algn="ctr">
          <a:solidFill>
            <a:schemeClr val="accent5">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ctr" anchorCtr="0">
          <a:noAutofit/>
        </a:bodyPr>
        <a:lstStyle/>
        <a:p>
          <a:pPr marL="0" lvl="0" indent="0" algn="ctr" defTabSz="1600200">
            <a:lnSpc>
              <a:spcPct val="90000"/>
            </a:lnSpc>
            <a:spcBef>
              <a:spcPct val="0"/>
            </a:spcBef>
            <a:spcAft>
              <a:spcPct val="35000"/>
            </a:spcAft>
            <a:buNone/>
          </a:pPr>
          <a:r>
            <a:rPr lang="en-GB" sz="3600" kern="1200" dirty="0"/>
            <a:t>Identified need / vulnerability / risk</a:t>
          </a:r>
        </a:p>
      </dsp:txBody>
      <dsp:txXfrm>
        <a:off x="86054" y="1360724"/>
        <a:ext cx="3969103" cy="2323629"/>
      </dsp:txXfrm>
    </dsp:sp>
    <dsp:sp modelId="{4B151393-7601-4E3A-BD99-ED3A048F9768}">
      <dsp:nvSpPr>
        <dsp:cNvPr id="0" name=""/>
        <dsp:cNvSpPr/>
      </dsp:nvSpPr>
      <dsp:spPr>
        <a:xfrm>
          <a:off x="4538817" y="2012442"/>
          <a:ext cx="872101" cy="1020193"/>
        </a:xfrm>
        <a:prstGeom prst="rightArrow">
          <a:avLst>
            <a:gd name="adj1" fmla="val 60000"/>
            <a:gd name="adj2" fmla="val 50000"/>
          </a:avLst>
        </a:prstGeom>
        <a:solidFill>
          <a:schemeClr val="accent5">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289050">
            <a:lnSpc>
              <a:spcPct val="90000"/>
            </a:lnSpc>
            <a:spcBef>
              <a:spcPct val="0"/>
            </a:spcBef>
            <a:spcAft>
              <a:spcPct val="35000"/>
            </a:spcAft>
            <a:buNone/>
          </a:pPr>
          <a:endParaRPr lang="en-GB" sz="2900" kern="1200"/>
        </a:p>
      </dsp:txBody>
      <dsp:txXfrm>
        <a:off x="4538817" y="2216481"/>
        <a:ext cx="610471" cy="612115"/>
      </dsp:txXfrm>
    </dsp:sp>
    <dsp:sp modelId="{9D9E0AB1-7E47-437D-8405-6F9380BABF2A}">
      <dsp:nvSpPr>
        <dsp:cNvPr id="0" name=""/>
        <dsp:cNvSpPr/>
      </dsp:nvSpPr>
      <dsp:spPr>
        <a:xfrm>
          <a:off x="5772922" y="1288433"/>
          <a:ext cx="4113685" cy="2468211"/>
        </a:xfrm>
        <a:prstGeom prst="roundRect">
          <a:avLst>
            <a:gd name="adj" fmla="val 10000"/>
          </a:avLst>
        </a:prstGeom>
        <a:solidFill>
          <a:schemeClr val="lt1">
            <a:hueOff val="0"/>
            <a:satOff val="0"/>
            <a:lumOff val="0"/>
            <a:alphaOff val="0"/>
          </a:schemeClr>
        </a:solidFill>
        <a:ln w="12700" cap="flat" cmpd="sng" algn="ctr">
          <a:solidFill>
            <a:schemeClr val="accent5">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ctr" anchorCtr="0">
          <a:noAutofit/>
        </a:bodyPr>
        <a:lstStyle/>
        <a:p>
          <a:pPr marL="0" lvl="0" indent="0" algn="ctr" defTabSz="1600200">
            <a:lnSpc>
              <a:spcPct val="90000"/>
            </a:lnSpc>
            <a:spcBef>
              <a:spcPct val="0"/>
            </a:spcBef>
            <a:spcAft>
              <a:spcPct val="35000"/>
            </a:spcAft>
            <a:buNone/>
          </a:pPr>
          <a:r>
            <a:rPr lang="en-GB" sz="3600" kern="1200" dirty="0"/>
            <a:t>Goal in relation to the need / vulnerability / risk</a:t>
          </a:r>
        </a:p>
      </dsp:txBody>
      <dsp:txXfrm>
        <a:off x="5845213" y="1360724"/>
        <a:ext cx="3969103" cy="2323629"/>
      </dsp:txXfrm>
    </dsp:sp>
    <dsp:sp modelId="{7325D72A-3E62-4AF9-8B06-4B74D4DCB8F1}">
      <dsp:nvSpPr>
        <dsp:cNvPr id="0" name=""/>
        <dsp:cNvSpPr/>
      </dsp:nvSpPr>
      <dsp:spPr>
        <a:xfrm>
          <a:off x="10297976" y="2012442"/>
          <a:ext cx="872101" cy="1020193"/>
        </a:xfrm>
        <a:prstGeom prst="rightArrow">
          <a:avLst>
            <a:gd name="adj1" fmla="val 60000"/>
            <a:gd name="adj2" fmla="val 50000"/>
          </a:avLst>
        </a:prstGeom>
        <a:solidFill>
          <a:schemeClr val="accent5">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289050">
            <a:lnSpc>
              <a:spcPct val="90000"/>
            </a:lnSpc>
            <a:spcBef>
              <a:spcPct val="0"/>
            </a:spcBef>
            <a:spcAft>
              <a:spcPct val="35000"/>
            </a:spcAft>
            <a:buNone/>
          </a:pPr>
          <a:endParaRPr lang="en-GB" sz="2900" kern="1200"/>
        </a:p>
      </dsp:txBody>
      <dsp:txXfrm>
        <a:off x="10297976" y="2216481"/>
        <a:ext cx="610471" cy="612115"/>
      </dsp:txXfrm>
    </dsp:sp>
    <dsp:sp modelId="{660CF455-452C-4BF7-87C9-782A9C57F40C}">
      <dsp:nvSpPr>
        <dsp:cNvPr id="0" name=""/>
        <dsp:cNvSpPr/>
      </dsp:nvSpPr>
      <dsp:spPr>
        <a:xfrm>
          <a:off x="11532082" y="1288433"/>
          <a:ext cx="4113685" cy="2468211"/>
        </a:xfrm>
        <a:prstGeom prst="roundRect">
          <a:avLst>
            <a:gd name="adj" fmla="val 10000"/>
          </a:avLst>
        </a:prstGeom>
        <a:solidFill>
          <a:schemeClr val="lt1">
            <a:hueOff val="0"/>
            <a:satOff val="0"/>
            <a:lumOff val="0"/>
            <a:alphaOff val="0"/>
          </a:schemeClr>
        </a:solidFill>
        <a:ln w="12700" cap="flat" cmpd="sng" algn="ctr">
          <a:solidFill>
            <a:schemeClr val="accent5">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ctr" anchorCtr="0">
          <a:noAutofit/>
        </a:bodyPr>
        <a:lstStyle/>
        <a:p>
          <a:pPr marL="0" lvl="0" indent="0" algn="ctr" defTabSz="1600200">
            <a:lnSpc>
              <a:spcPct val="90000"/>
            </a:lnSpc>
            <a:spcBef>
              <a:spcPct val="0"/>
            </a:spcBef>
            <a:spcAft>
              <a:spcPct val="35000"/>
            </a:spcAft>
            <a:buNone/>
          </a:pPr>
          <a:r>
            <a:rPr lang="en-GB" sz="3600" kern="1200" dirty="0"/>
            <a:t>Actions that realise that goal / meet that need</a:t>
          </a:r>
        </a:p>
      </dsp:txBody>
      <dsp:txXfrm>
        <a:off x="11604373" y="1360724"/>
        <a:ext cx="3969103" cy="2323629"/>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8E03C1A-93BB-479C-9FE2-C887C9FEED6D}">
      <dsp:nvSpPr>
        <dsp:cNvPr id="0" name=""/>
        <dsp:cNvSpPr/>
      </dsp:nvSpPr>
      <dsp:spPr>
        <a:xfrm>
          <a:off x="13763" y="1288433"/>
          <a:ext cx="4113685" cy="2468211"/>
        </a:xfrm>
        <a:prstGeom prst="roundRect">
          <a:avLst>
            <a:gd name="adj" fmla="val 10000"/>
          </a:avLst>
        </a:prstGeom>
        <a:solidFill>
          <a:schemeClr val="lt1">
            <a:hueOff val="0"/>
            <a:satOff val="0"/>
            <a:lumOff val="0"/>
            <a:alphaOff val="0"/>
          </a:schemeClr>
        </a:solidFill>
        <a:ln w="12700" cap="flat" cmpd="sng" algn="ctr">
          <a:solidFill>
            <a:schemeClr val="accent5">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ctr" anchorCtr="0">
          <a:noAutofit/>
        </a:bodyPr>
        <a:lstStyle/>
        <a:p>
          <a:pPr marL="0" lvl="0" indent="0" algn="ctr" defTabSz="1600200">
            <a:lnSpc>
              <a:spcPct val="90000"/>
            </a:lnSpc>
            <a:spcBef>
              <a:spcPct val="0"/>
            </a:spcBef>
            <a:spcAft>
              <a:spcPct val="35000"/>
            </a:spcAft>
            <a:buNone/>
          </a:pPr>
          <a:r>
            <a:rPr lang="en-GB" sz="3600" kern="1200" dirty="0"/>
            <a:t>YP rarely has time with peers when they are safe</a:t>
          </a:r>
        </a:p>
      </dsp:txBody>
      <dsp:txXfrm>
        <a:off x="86054" y="1360724"/>
        <a:ext cx="3969103" cy="2323629"/>
      </dsp:txXfrm>
    </dsp:sp>
    <dsp:sp modelId="{4B151393-7601-4E3A-BD99-ED3A048F9768}">
      <dsp:nvSpPr>
        <dsp:cNvPr id="0" name=""/>
        <dsp:cNvSpPr/>
      </dsp:nvSpPr>
      <dsp:spPr>
        <a:xfrm>
          <a:off x="4538817" y="2012442"/>
          <a:ext cx="872101" cy="1020193"/>
        </a:xfrm>
        <a:prstGeom prst="rightArrow">
          <a:avLst>
            <a:gd name="adj1" fmla="val 60000"/>
            <a:gd name="adj2" fmla="val 50000"/>
          </a:avLst>
        </a:prstGeom>
        <a:solidFill>
          <a:schemeClr val="accent5">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289050">
            <a:lnSpc>
              <a:spcPct val="90000"/>
            </a:lnSpc>
            <a:spcBef>
              <a:spcPct val="0"/>
            </a:spcBef>
            <a:spcAft>
              <a:spcPct val="35000"/>
            </a:spcAft>
            <a:buNone/>
          </a:pPr>
          <a:endParaRPr lang="en-GB" sz="2900" kern="1200"/>
        </a:p>
      </dsp:txBody>
      <dsp:txXfrm>
        <a:off x="4538817" y="2216481"/>
        <a:ext cx="610471" cy="612115"/>
      </dsp:txXfrm>
    </dsp:sp>
    <dsp:sp modelId="{9D9E0AB1-7E47-437D-8405-6F9380BABF2A}">
      <dsp:nvSpPr>
        <dsp:cNvPr id="0" name=""/>
        <dsp:cNvSpPr/>
      </dsp:nvSpPr>
      <dsp:spPr>
        <a:xfrm>
          <a:off x="5772922" y="1288433"/>
          <a:ext cx="4113685" cy="2468211"/>
        </a:xfrm>
        <a:prstGeom prst="roundRect">
          <a:avLst>
            <a:gd name="adj" fmla="val 10000"/>
          </a:avLst>
        </a:prstGeom>
        <a:solidFill>
          <a:schemeClr val="lt1">
            <a:hueOff val="0"/>
            <a:satOff val="0"/>
            <a:lumOff val="0"/>
            <a:alphaOff val="0"/>
          </a:schemeClr>
        </a:solidFill>
        <a:ln w="12700" cap="flat" cmpd="sng" algn="ctr">
          <a:solidFill>
            <a:schemeClr val="accent5">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ctr" anchorCtr="0">
          <a:noAutofit/>
        </a:bodyPr>
        <a:lstStyle/>
        <a:p>
          <a:pPr marL="0" lvl="0" indent="0" algn="ctr" defTabSz="1600200">
            <a:lnSpc>
              <a:spcPct val="90000"/>
            </a:lnSpc>
            <a:spcBef>
              <a:spcPct val="0"/>
            </a:spcBef>
            <a:spcAft>
              <a:spcPct val="35000"/>
            </a:spcAft>
            <a:buNone/>
          </a:pPr>
          <a:r>
            <a:rPr lang="en-GB" sz="3600" kern="1200" dirty="0"/>
            <a:t>Safe time with their peers</a:t>
          </a:r>
        </a:p>
      </dsp:txBody>
      <dsp:txXfrm>
        <a:off x="5845213" y="1360724"/>
        <a:ext cx="3969103" cy="2323629"/>
      </dsp:txXfrm>
    </dsp:sp>
    <dsp:sp modelId="{7325D72A-3E62-4AF9-8B06-4B74D4DCB8F1}">
      <dsp:nvSpPr>
        <dsp:cNvPr id="0" name=""/>
        <dsp:cNvSpPr/>
      </dsp:nvSpPr>
      <dsp:spPr>
        <a:xfrm>
          <a:off x="10297976" y="2012442"/>
          <a:ext cx="872101" cy="1020193"/>
        </a:xfrm>
        <a:prstGeom prst="rightArrow">
          <a:avLst>
            <a:gd name="adj1" fmla="val 60000"/>
            <a:gd name="adj2" fmla="val 50000"/>
          </a:avLst>
        </a:prstGeom>
        <a:solidFill>
          <a:schemeClr val="accent5">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289050">
            <a:lnSpc>
              <a:spcPct val="90000"/>
            </a:lnSpc>
            <a:spcBef>
              <a:spcPct val="0"/>
            </a:spcBef>
            <a:spcAft>
              <a:spcPct val="35000"/>
            </a:spcAft>
            <a:buNone/>
          </a:pPr>
          <a:endParaRPr lang="en-GB" sz="2900" kern="1200"/>
        </a:p>
      </dsp:txBody>
      <dsp:txXfrm>
        <a:off x="10297976" y="2216481"/>
        <a:ext cx="610471" cy="612115"/>
      </dsp:txXfrm>
    </dsp:sp>
    <dsp:sp modelId="{660CF455-452C-4BF7-87C9-782A9C57F40C}">
      <dsp:nvSpPr>
        <dsp:cNvPr id="0" name=""/>
        <dsp:cNvSpPr/>
      </dsp:nvSpPr>
      <dsp:spPr>
        <a:xfrm>
          <a:off x="11532082" y="1288433"/>
          <a:ext cx="4113685" cy="2468211"/>
        </a:xfrm>
        <a:prstGeom prst="roundRect">
          <a:avLst>
            <a:gd name="adj" fmla="val 10000"/>
          </a:avLst>
        </a:prstGeom>
        <a:solidFill>
          <a:schemeClr val="lt1">
            <a:hueOff val="0"/>
            <a:satOff val="0"/>
            <a:lumOff val="0"/>
            <a:alphaOff val="0"/>
          </a:schemeClr>
        </a:solidFill>
        <a:ln w="12700" cap="flat" cmpd="sng" algn="ctr">
          <a:solidFill>
            <a:schemeClr val="accent5">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ctr" anchorCtr="0">
          <a:noAutofit/>
        </a:bodyPr>
        <a:lstStyle/>
        <a:p>
          <a:pPr marL="0" lvl="0" indent="0" algn="ctr" defTabSz="1600200">
            <a:lnSpc>
              <a:spcPct val="90000"/>
            </a:lnSpc>
            <a:spcBef>
              <a:spcPct val="0"/>
            </a:spcBef>
            <a:spcAft>
              <a:spcPct val="35000"/>
            </a:spcAft>
            <a:buNone/>
          </a:pPr>
          <a:r>
            <a:rPr lang="en-GB" sz="3600" kern="1200" dirty="0"/>
            <a:t>Coordinated parents’ group / time doing X activity</a:t>
          </a:r>
        </a:p>
      </dsp:txBody>
      <dsp:txXfrm>
        <a:off x="11604373" y="1360724"/>
        <a:ext cx="3969103" cy="2323629"/>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8E03C1A-93BB-479C-9FE2-C887C9FEED6D}">
      <dsp:nvSpPr>
        <dsp:cNvPr id="0" name=""/>
        <dsp:cNvSpPr/>
      </dsp:nvSpPr>
      <dsp:spPr>
        <a:xfrm>
          <a:off x="13763" y="1288433"/>
          <a:ext cx="4113685" cy="2468211"/>
        </a:xfrm>
        <a:prstGeom prst="roundRect">
          <a:avLst>
            <a:gd name="adj" fmla="val 10000"/>
          </a:avLst>
        </a:prstGeom>
        <a:solidFill>
          <a:schemeClr val="lt1">
            <a:hueOff val="0"/>
            <a:satOff val="0"/>
            <a:lumOff val="0"/>
            <a:alphaOff val="0"/>
          </a:schemeClr>
        </a:solidFill>
        <a:ln w="12700" cap="flat" cmpd="sng" algn="ctr">
          <a:solidFill>
            <a:schemeClr val="accent5">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ctr" defTabSz="1377950">
            <a:lnSpc>
              <a:spcPct val="90000"/>
            </a:lnSpc>
            <a:spcBef>
              <a:spcPct val="0"/>
            </a:spcBef>
            <a:spcAft>
              <a:spcPct val="35000"/>
            </a:spcAft>
            <a:buNone/>
          </a:pPr>
          <a:r>
            <a:rPr lang="en-GB" sz="3100" kern="1200" dirty="0"/>
            <a:t>Need / guardianship / environmental factor</a:t>
          </a:r>
        </a:p>
      </dsp:txBody>
      <dsp:txXfrm>
        <a:off x="86054" y="1360724"/>
        <a:ext cx="3969103" cy="2323629"/>
      </dsp:txXfrm>
    </dsp:sp>
    <dsp:sp modelId="{4B151393-7601-4E3A-BD99-ED3A048F9768}">
      <dsp:nvSpPr>
        <dsp:cNvPr id="0" name=""/>
        <dsp:cNvSpPr/>
      </dsp:nvSpPr>
      <dsp:spPr>
        <a:xfrm>
          <a:off x="4538817" y="2012442"/>
          <a:ext cx="872101" cy="1020193"/>
        </a:xfrm>
        <a:prstGeom prst="rightArrow">
          <a:avLst>
            <a:gd name="adj1" fmla="val 60000"/>
            <a:gd name="adj2" fmla="val 50000"/>
          </a:avLst>
        </a:prstGeom>
        <a:solidFill>
          <a:schemeClr val="accent5">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111250">
            <a:lnSpc>
              <a:spcPct val="90000"/>
            </a:lnSpc>
            <a:spcBef>
              <a:spcPct val="0"/>
            </a:spcBef>
            <a:spcAft>
              <a:spcPct val="35000"/>
            </a:spcAft>
            <a:buNone/>
          </a:pPr>
          <a:endParaRPr lang="en-GB" sz="2500" kern="1200"/>
        </a:p>
      </dsp:txBody>
      <dsp:txXfrm>
        <a:off x="4538817" y="2216481"/>
        <a:ext cx="610471" cy="612115"/>
      </dsp:txXfrm>
    </dsp:sp>
    <dsp:sp modelId="{9D9E0AB1-7E47-437D-8405-6F9380BABF2A}">
      <dsp:nvSpPr>
        <dsp:cNvPr id="0" name=""/>
        <dsp:cNvSpPr/>
      </dsp:nvSpPr>
      <dsp:spPr>
        <a:xfrm>
          <a:off x="5772922" y="1288433"/>
          <a:ext cx="4113685" cy="2468211"/>
        </a:xfrm>
        <a:prstGeom prst="roundRect">
          <a:avLst>
            <a:gd name="adj" fmla="val 10000"/>
          </a:avLst>
        </a:prstGeom>
        <a:solidFill>
          <a:schemeClr val="lt1">
            <a:hueOff val="0"/>
            <a:satOff val="0"/>
            <a:lumOff val="0"/>
            <a:alphaOff val="0"/>
          </a:schemeClr>
        </a:solidFill>
        <a:ln w="12700" cap="flat" cmpd="sng" algn="ctr">
          <a:solidFill>
            <a:schemeClr val="accent5">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ctr" defTabSz="1377950">
            <a:lnSpc>
              <a:spcPct val="90000"/>
            </a:lnSpc>
            <a:spcBef>
              <a:spcPct val="0"/>
            </a:spcBef>
            <a:spcAft>
              <a:spcPct val="35000"/>
            </a:spcAft>
            <a:buNone/>
          </a:pPr>
          <a:r>
            <a:rPr lang="en-GB" sz="3100" kern="1200" dirty="0"/>
            <a:t>Goal in relation to the need / guardianship / environmental factor</a:t>
          </a:r>
        </a:p>
      </dsp:txBody>
      <dsp:txXfrm>
        <a:off x="5845213" y="1360724"/>
        <a:ext cx="3969103" cy="2323629"/>
      </dsp:txXfrm>
    </dsp:sp>
    <dsp:sp modelId="{7325D72A-3E62-4AF9-8B06-4B74D4DCB8F1}">
      <dsp:nvSpPr>
        <dsp:cNvPr id="0" name=""/>
        <dsp:cNvSpPr/>
      </dsp:nvSpPr>
      <dsp:spPr>
        <a:xfrm>
          <a:off x="10297976" y="2012442"/>
          <a:ext cx="872101" cy="1020193"/>
        </a:xfrm>
        <a:prstGeom prst="rightArrow">
          <a:avLst>
            <a:gd name="adj1" fmla="val 60000"/>
            <a:gd name="adj2" fmla="val 50000"/>
          </a:avLst>
        </a:prstGeom>
        <a:solidFill>
          <a:schemeClr val="accent5">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111250">
            <a:lnSpc>
              <a:spcPct val="90000"/>
            </a:lnSpc>
            <a:spcBef>
              <a:spcPct val="0"/>
            </a:spcBef>
            <a:spcAft>
              <a:spcPct val="35000"/>
            </a:spcAft>
            <a:buNone/>
          </a:pPr>
          <a:endParaRPr lang="en-GB" sz="2500" kern="1200"/>
        </a:p>
      </dsp:txBody>
      <dsp:txXfrm>
        <a:off x="10297976" y="2216481"/>
        <a:ext cx="610471" cy="612115"/>
      </dsp:txXfrm>
    </dsp:sp>
    <dsp:sp modelId="{660CF455-452C-4BF7-87C9-782A9C57F40C}">
      <dsp:nvSpPr>
        <dsp:cNvPr id="0" name=""/>
        <dsp:cNvSpPr/>
      </dsp:nvSpPr>
      <dsp:spPr>
        <a:xfrm>
          <a:off x="11532082" y="1288433"/>
          <a:ext cx="4113685" cy="2468211"/>
        </a:xfrm>
        <a:prstGeom prst="roundRect">
          <a:avLst>
            <a:gd name="adj" fmla="val 10000"/>
          </a:avLst>
        </a:prstGeom>
        <a:solidFill>
          <a:schemeClr val="lt1">
            <a:hueOff val="0"/>
            <a:satOff val="0"/>
            <a:lumOff val="0"/>
            <a:alphaOff val="0"/>
          </a:schemeClr>
        </a:solidFill>
        <a:ln w="12700" cap="flat" cmpd="sng" algn="ctr">
          <a:solidFill>
            <a:schemeClr val="accent5">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ctr" defTabSz="1377950">
            <a:lnSpc>
              <a:spcPct val="90000"/>
            </a:lnSpc>
            <a:spcBef>
              <a:spcPct val="0"/>
            </a:spcBef>
            <a:spcAft>
              <a:spcPct val="35000"/>
            </a:spcAft>
            <a:buNone/>
          </a:pPr>
          <a:r>
            <a:rPr lang="en-GB" sz="3100" kern="1200" dirty="0"/>
            <a:t>Actions that realise that goal / meet that need</a:t>
          </a:r>
        </a:p>
      </dsp:txBody>
      <dsp:txXfrm>
        <a:off x="11604373" y="1360724"/>
        <a:ext cx="3969103" cy="2323629"/>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8E03C1A-93BB-479C-9FE2-C887C9FEED6D}">
      <dsp:nvSpPr>
        <dsp:cNvPr id="0" name=""/>
        <dsp:cNvSpPr/>
      </dsp:nvSpPr>
      <dsp:spPr>
        <a:xfrm>
          <a:off x="13763" y="1288433"/>
          <a:ext cx="4113685" cy="2468211"/>
        </a:xfrm>
        <a:prstGeom prst="roundRect">
          <a:avLst>
            <a:gd name="adj" fmla="val 10000"/>
          </a:avLst>
        </a:prstGeom>
        <a:solidFill>
          <a:schemeClr val="lt1">
            <a:hueOff val="0"/>
            <a:satOff val="0"/>
            <a:lumOff val="0"/>
            <a:alphaOff val="0"/>
          </a:schemeClr>
        </a:solidFill>
        <a:ln w="12700" cap="flat" cmpd="sng" algn="ctr">
          <a:solidFill>
            <a:schemeClr val="accent5">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ctr" defTabSz="1377950">
            <a:lnSpc>
              <a:spcPct val="90000"/>
            </a:lnSpc>
            <a:spcBef>
              <a:spcPct val="0"/>
            </a:spcBef>
            <a:spcAft>
              <a:spcPct val="35000"/>
            </a:spcAft>
            <a:buNone/>
          </a:pPr>
          <a:r>
            <a:rPr lang="en-GB" sz="3100" kern="1200" dirty="0"/>
            <a:t>Safe adults needed at college / bus terminus / high street</a:t>
          </a:r>
        </a:p>
      </dsp:txBody>
      <dsp:txXfrm>
        <a:off x="86054" y="1360724"/>
        <a:ext cx="3969103" cy="2323629"/>
      </dsp:txXfrm>
    </dsp:sp>
    <dsp:sp modelId="{4B151393-7601-4E3A-BD99-ED3A048F9768}">
      <dsp:nvSpPr>
        <dsp:cNvPr id="0" name=""/>
        <dsp:cNvSpPr/>
      </dsp:nvSpPr>
      <dsp:spPr>
        <a:xfrm>
          <a:off x="4538817" y="2012442"/>
          <a:ext cx="872101" cy="1020193"/>
        </a:xfrm>
        <a:prstGeom prst="rightArrow">
          <a:avLst>
            <a:gd name="adj1" fmla="val 60000"/>
            <a:gd name="adj2" fmla="val 50000"/>
          </a:avLst>
        </a:prstGeom>
        <a:solidFill>
          <a:schemeClr val="accent5">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111250">
            <a:lnSpc>
              <a:spcPct val="90000"/>
            </a:lnSpc>
            <a:spcBef>
              <a:spcPct val="0"/>
            </a:spcBef>
            <a:spcAft>
              <a:spcPct val="35000"/>
            </a:spcAft>
            <a:buNone/>
          </a:pPr>
          <a:endParaRPr lang="en-GB" sz="2500" kern="1200"/>
        </a:p>
      </dsp:txBody>
      <dsp:txXfrm>
        <a:off x="4538817" y="2216481"/>
        <a:ext cx="610471" cy="612115"/>
      </dsp:txXfrm>
    </dsp:sp>
    <dsp:sp modelId="{9D9E0AB1-7E47-437D-8405-6F9380BABF2A}">
      <dsp:nvSpPr>
        <dsp:cNvPr id="0" name=""/>
        <dsp:cNvSpPr/>
      </dsp:nvSpPr>
      <dsp:spPr>
        <a:xfrm>
          <a:off x="5772922" y="1288433"/>
          <a:ext cx="4113685" cy="2468211"/>
        </a:xfrm>
        <a:prstGeom prst="roundRect">
          <a:avLst>
            <a:gd name="adj" fmla="val 10000"/>
          </a:avLst>
        </a:prstGeom>
        <a:solidFill>
          <a:schemeClr val="lt1">
            <a:hueOff val="0"/>
            <a:satOff val="0"/>
            <a:lumOff val="0"/>
            <a:alphaOff val="0"/>
          </a:schemeClr>
        </a:solidFill>
        <a:ln w="12700" cap="flat" cmpd="sng" algn="ctr">
          <a:solidFill>
            <a:schemeClr val="accent5">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ctr" defTabSz="1377950">
            <a:lnSpc>
              <a:spcPct val="90000"/>
            </a:lnSpc>
            <a:spcBef>
              <a:spcPct val="0"/>
            </a:spcBef>
            <a:spcAft>
              <a:spcPct val="35000"/>
            </a:spcAft>
            <a:buNone/>
          </a:pPr>
          <a:r>
            <a:rPr lang="en-GB" sz="3100" kern="1200" dirty="0"/>
            <a:t>Increased ‘guardianship’ at college / bus terminus </a:t>
          </a:r>
        </a:p>
      </dsp:txBody>
      <dsp:txXfrm>
        <a:off x="5845213" y="1360724"/>
        <a:ext cx="3969103" cy="2323629"/>
      </dsp:txXfrm>
    </dsp:sp>
    <dsp:sp modelId="{7325D72A-3E62-4AF9-8B06-4B74D4DCB8F1}">
      <dsp:nvSpPr>
        <dsp:cNvPr id="0" name=""/>
        <dsp:cNvSpPr/>
      </dsp:nvSpPr>
      <dsp:spPr>
        <a:xfrm>
          <a:off x="10297976" y="2012442"/>
          <a:ext cx="872101" cy="1020193"/>
        </a:xfrm>
        <a:prstGeom prst="rightArrow">
          <a:avLst>
            <a:gd name="adj1" fmla="val 60000"/>
            <a:gd name="adj2" fmla="val 50000"/>
          </a:avLst>
        </a:prstGeom>
        <a:solidFill>
          <a:schemeClr val="accent5">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111250">
            <a:lnSpc>
              <a:spcPct val="90000"/>
            </a:lnSpc>
            <a:spcBef>
              <a:spcPct val="0"/>
            </a:spcBef>
            <a:spcAft>
              <a:spcPct val="35000"/>
            </a:spcAft>
            <a:buNone/>
          </a:pPr>
          <a:endParaRPr lang="en-GB" sz="2500" kern="1200"/>
        </a:p>
      </dsp:txBody>
      <dsp:txXfrm>
        <a:off x="10297976" y="2216481"/>
        <a:ext cx="610471" cy="612115"/>
      </dsp:txXfrm>
    </dsp:sp>
    <dsp:sp modelId="{660CF455-452C-4BF7-87C9-782A9C57F40C}">
      <dsp:nvSpPr>
        <dsp:cNvPr id="0" name=""/>
        <dsp:cNvSpPr/>
      </dsp:nvSpPr>
      <dsp:spPr>
        <a:xfrm>
          <a:off x="11532082" y="1288433"/>
          <a:ext cx="4113685" cy="2468211"/>
        </a:xfrm>
        <a:prstGeom prst="roundRect">
          <a:avLst>
            <a:gd name="adj" fmla="val 10000"/>
          </a:avLst>
        </a:prstGeom>
        <a:solidFill>
          <a:schemeClr val="lt1">
            <a:hueOff val="0"/>
            <a:satOff val="0"/>
            <a:lumOff val="0"/>
            <a:alphaOff val="0"/>
          </a:schemeClr>
        </a:solidFill>
        <a:ln w="12700" cap="flat" cmpd="sng" algn="ctr">
          <a:solidFill>
            <a:schemeClr val="accent5">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ctr" defTabSz="1377950">
            <a:lnSpc>
              <a:spcPct val="90000"/>
            </a:lnSpc>
            <a:spcBef>
              <a:spcPct val="0"/>
            </a:spcBef>
            <a:spcAft>
              <a:spcPct val="35000"/>
            </a:spcAft>
            <a:buNone/>
          </a:pPr>
          <a:r>
            <a:rPr lang="en-GB" sz="3100" kern="1200" dirty="0"/>
            <a:t>Business surveys </a:t>
          </a:r>
        </a:p>
        <a:p>
          <a:pPr marL="0" lvl="0" indent="0" algn="ctr" defTabSz="1377950">
            <a:lnSpc>
              <a:spcPct val="90000"/>
            </a:lnSpc>
            <a:spcBef>
              <a:spcPct val="0"/>
            </a:spcBef>
            <a:spcAft>
              <a:spcPct val="35000"/>
            </a:spcAft>
            <a:buNone/>
          </a:pPr>
          <a:r>
            <a:rPr lang="en-GB" sz="3100" kern="1200" dirty="0"/>
            <a:t>Training </a:t>
          </a:r>
        </a:p>
        <a:p>
          <a:pPr marL="0" lvl="0" indent="0" algn="ctr" defTabSz="1377950">
            <a:lnSpc>
              <a:spcPct val="90000"/>
            </a:lnSpc>
            <a:spcBef>
              <a:spcPct val="0"/>
            </a:spcBef>
            <a:spcAft>
              <a:spcPct val="35000"/>
            </a:spcAft>
            <a:buNone/>
          </a:pPr>
          <a:r>
            <a:rPr lang="en-GB" sz="3100" kern="1200" dirty="0"/>
            <a:t>Mapping with YP etc</a:t>
          </a:r>
        </a:p>
      </dsp:txBody>
      <dsp:txXfrm>
        <a:off x="11604373" y="1360724"/>
        <a:ext cx="3969103" cy="2323629"/>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CDC1D59-998F-4580-B602-72F93D6D7861}">
      <dsp:nvSpPr>
        <dsp:cNvPr id="0" name=""/>
        <dsp:cNvSpPr/>
      </dsp:nvSpPr>
      <dsp:spPr>
        <a:xfrm>
          <a:off x="0" y="549227"/>
          <a:ext cx="10161970" cy="630000"/>
        </a:xfrm>
        <a:prstGeom prst="rect">
          <a:avLst/>
        </a:prstGeom>
        <a:solidFill>
          <a:schemeClr val="accent5">
            <a:alpha val="90000"/>
            <a:tint val="40000"/>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32BF00B7-86C1-42E2-9D85-9C927EF1EE6C}">
      <dsp:nvSpPr>
        <dsp:cNvPr id="0" name=""/>
        <dsp:cNvSpPr/>
      </dsp:nvSpPr>
      <dsp:spPr>
        <a:xfrm>
          <a:off x="508098" y="180227"/>
          <a:ext cx="7113379" cy="738000"/>
        </a:xfrm>
        <a:prstGeom prst="roundRect">
          <a:avLst/>
        </a:prstGeom>
        <a:solidFill>
          <a:schemeClr val="lt1">
            <a:hueOff val="0"/>
            <a:satOff val="0"/>
            <a:lumOff val="0"/>
            <a:alphaOff val="0"/>
          </a:schemeClr>
        </a:solidFill>
        <a:ln w="12700" cap="flat" cmpd="sng" algn="ctr">
          <a:solidFill>
            <a:schemeClr val="accent5">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68869" tIns="0" rIns="268869" bIns="0" numCol="1" spcCol="1270" anchor="ctr" anchorCtr="0">
          <a:noAutofit/>
        </a:bodyPr>
        <a:lstStyle/>
        <a:p>
          <a:pPr marL="0" lvl="0" indent="0" algn="l" defTabSz="1111250">
            <a:lnSpc>
              <a:spcPct val="90000"/>
            </a:lnSpc>
            <a:spcBef>
              <a:spcPct val="0"/>
            </a:spcBef>
            <a:spcAft>
              <a:spcPct val="35000"/>
            </a:spcAft>
            <a:buNone/>
          </a:pPr>
          <a:r>
            <a:rPr lang="en-GB" sz="2500" kern="1200" dirty="0">
              <a:latin typeface="Avenir Next LT Pro"/>
              <a:ea typeface="+mn-ea"/>
              <a:cs typeface="+mn-cs"/>
            </a:rPr>
            <a:t>CARE</a:t>
          </a:r>
        </a:p>
      </dsp:txBody>
      <dsp:txXfrm>
        <a:off x="544124" y="216253"/>
        <a:ext cx="7041327" cy="665948"/>
      </dsp:txXfrm>
    </dsp:sp>
    <dsp:sp modelId="{F6268100-EA62-4AD2-AC87-B706592505E0}">
      <dsp:nvSpPr>
        <dsp:cNvPr id="0" name=""/>
        <dsp:cNvSpPr/>
      </dsp:nvSpPr>
      <dsp:spPr>
        <a:xfrm>
          <a:off x="0" y="1683228"/>
          <a:ext cx="10161970" cy="630000"/>
        </a:xfrm>
        <a:prstGeom prst="rect">
          <a:avLst/>
        </a:prstGeom>
        <a:solidFill>
          <a:schemeClr val="accent5">
            <a:alpha val="90000"/>
            <a:tint val="40000"/>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213944EE-914D-46CB-8DEF-E013F2A40AE5}">
      <dsp:nvSpPr>
        <dsp:cNvPr id="0" name=""/>
        <dsp:cNvSpPr/>
      </dsp:nvSpPr>
      <dsp:spPr>
        <a:xfrm>
          <a:off x="508098" y="1314227"/>
          <a:ext cx="7113379" cy="738000"/>
        </a:xfrm>
        <a:prstGeom prst="roundRect">
          <a:avLst/>
        </a:prstGeom>
        <a:solidFill>
          <a:schemeClr val="lt1">
            <a:hueOff val="0"/>
            <a:satOff val="0"/>
            <a:lumOff val="0"/>
            <a:alphaOff val="0"/>
          </a:schemeClr>
        </a:solidFill>
        <a:ln w="12700" cap="flat" cmpd="sng" algn="ctr">
          <a:solidFill>
            <a:schemeClr val="accent5">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68869" tIns="0" rIns="268869" bIns="0" numCol="1" spcCol="1270" anchor="ctr" anchorCtr="0">
          <a:noAutofit/>
        </a:bodyPr>
        <a:lstStyle/>
        <a:p>
          <a:pPr marL="0" lvl="0" indent="0" algn="l" defTabSz="1111250">
            <a:lnSpc>
              <a:spcPct val="90000"/>
            </a:lnSpc>
            <a:spcBef>
              <a:spcPct val="0"/>
            </a:spcBef>
            <a:spcAft>
              <a:spcPct val="35000"/>
            </a:spcAft>
            <a:buNone/>
          </a:pPr>
          <a:r>
            <a:rPr lang="en-GB" sz="2500" kern="1200" dirty="0">
              <a:latin typeface="Avenir Next LT Pro"/>
              <a:ea typeface="+mn-ea"/>
              <a:cs typeface="+mn-cs"/>
            </a:rPr>
            <a:t>Conference preparation and structure</a:t>
          </a:r>
        </a:p>
      </dsp:txBody>
      <dsp:txXfrm>
        <a:off x="544124" y="1350253"/>
        <a:ext cx="7041327" cy="665948"/>
      </dsp:txXfrm>
    </dsp:sp>
    <dsp:sp modelId="{C8954798-9367-41A0-B695-6776E5797117}">
      <dsp:nvSpPr>
        <dsp:cNvPr id="0" name=""/>
        <dsp:cNvSpPr/>
      </dsp:nvSpPr>
      <dsp:spPr>
        <a:xfrm>
          <a:off x="0" y="2817228"/>
          <a:ext cx="10161970" cy="630000"/>
        </a:xfrm>
        <a:prstGeom prst="rect">
          <a:avLst/>
        </a:prstGeom>
        <a:solidFill>
          <a:schemeClr val="accent5">
            <a:alpha val="90000"/>
            <a:tint val="40000"/>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2641C114-229E-4491-BBF6-A5CBDFB83C6C}">
      <dsp:nvSpPr>
        <dsp:cNvPr id="0" name=""/>
        <dsp:cNvSpPr/>
      </dsp:nvSpPr>
      <dsp:spPr>
        <a:xfrm>
          <a:off x="508098" y="2448228"/>
          <a:ext cx="7113379" cy="738000"/>
        </a:xfrm>
        <a:prstGeom prst="roundRect">
          <a:avLst/>
        </a:prstGeom>
        <a:solidFill>
          <a:schemeClr val="lt1">
            <a:hueOff val="0"/>
            <a:satOff val="0"/>
            <a:lumOff val="0"/>
            <a:alphaOff val="0"/>
          </a:schemeClr>
        </a:solidFill>
        <a:ln w="12700" cap="flat" cmpd="sng" algn="ctr">
          <a:solidFill>
            <a:schemeClr val="accent5">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68869" tIns="0" rIns="268869" bIns="0" numCol="1" spcCol="1270" anchor="ctr" anchorCtr="0">
          <a:noAutofit/>
        </a:bodyPr>
        <a:lstStyle/>
        <a:p>
          <a:pPr marL="0" lvl="0" indent="0" algn="l" defTabSz="1111250">
            <a:lnSpc>
              <a:spcPct val="90000"/>
            </a:lnSpc>
            <a:spcBef>
              <a:spcPct val="0"/>
            </a:spcBef>
            <a:spcAft>
              <a:spcPct val="35000"/>
            </a:spcAft>
            <a:buNone/>
          </a:pPr>
          <a:r>
            <a:rPr lang="en-GB" sz="2500" kern="1200" dirty="0">
              <a:latin typeface="Avenir Next LT Pro"/>
              <a:ea typeface="+mn-ea"/>
              <a:cs typeface="+mn-cs"/>
            </a:rPr>
            <a:t>Share their priority concerns</a:t>
          </a:r>
        </a:p>
      </dsp:txBody>
      <dsp:txXfrm>
        <a:off x="544124" y="2484254"/>
        <a:ext cx="7041327" cy="665948"/>
      </dsp:txXfrm>
    </dsp:sp>
    <dsp:sp modelId="{6A607A87-0C6E-499B-8EA2-3DEEE62F202D}">
      <dsp:nvSpPr>
        <dsp:cNvPr id="0" name=""/>
        <dsp:cNvSpPr/>
      </dsp:nvSpPr>
      <dsp:spPr>
        <a:xfrm>
          <a:off x="0" y="3951228"/>
          <a:ext cx="10161970" cy="630000"/>
        </a:xfrm>
        <a:prstGeom prst="rect">
          <a:avLst/>
        </a:prstGeom>
        <a:solidFill>
          <a:schemeClr val="accent5">
            <a:alpha val="90000"/>
            <a:tint val="40000"/>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7BAEA109-9D18-4182-97FA-6899ECD2E715}">
      <dsp:nvSpPr>
        <dsp:cNvPr id="0" name=""/>
        <dsp:cNvSpPr/>
      </dsp:nvSpPr>
      <dsp:spPr>
        <a:xfrm>
          <a:off x="508098" y="3582228"/>
          <a:ext cx="7113379" cy="738000"/>
        </a:xfrm>
        <a:prstGeom prst="roundRect">
          <a:avLst/>
        </a:prstGeom>
        <a:solidFill>
          <a:schemeClr val="lt1">
            <a:hueOff val="0"/>
            <a:satOff val="0"/>
            <a:lumOff val="0"/>
            <a:alphaOff val="0"/>
          </a:schemeClr>
        </a:solidFill>
        <a:ln w="12700" cap="flat" cmpd="sng" algn="ctr">
          <a:solidFill>
            <a:schemeClr val="accent5">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68869" tIns="0" rIns="268869" bIns="0" numCol="1" spcCol="1270" anchor="ctr" anchorCtr="0">
          <a:noAutofit/>
        </a:bodyPr>
        <a:lstStyle/>
        <a:p>
          <a:pPr marL="0" lvl="0" indent="0" algn="l" defTabSz="1111250">
            <a:lnSpc>
              <a:spcPct val="90000"/>
            </a:lnSpc>
            <a:spcBef>
              <a:spcPct val="0"/>
            </a:spcBef>
            <a:spcAft>
              <a:spcPct val="35000"/>
            </a:spcAft>
            <a:buNone/>
          </a:pPr>
          <a:r>
            <a:rPr lang="en-GB" sz="2500" kern="1200" dirty="0">
              <a:latin typeface="Avenir Next LT Pro"/>
              <a:ea typeface="+mn-ea"/>
              <a:cs typeface="+mn-cs"/>
            </a:rPr>
            <a:t>Share contextual and system harms/risks</a:t>
          </a:r>
        </a:p>
      </dsp:txBody>
      <dsp:txXfrm>
        <a:off x="544124" y="3618254"/>
        <a:ext cx="7041327" cy="665948"/>
      </dsp:txXfrm>
    </dsp:sp>
    <dsp:sp modelId="{958CF2C7-0FDF-4F13-AD54-4856C1AD2AD3}">
      <dsp:nvSpPr>
        <dsp:cNvPr id="0" name=""/>
        <dsp:cNvSpPr/>
      </dsp:nvSpPr>
      <dsp:spPr>
        <a:xfrm>
          <a:off x="0" y="5085227"/>
          <a:ext cx="10161970" cy="630000"/>
        </a:xfrm>
        <a:prstGeom prst="rect">
          <a:avLst/>
        </a:prstGeom>
        <a:solidFill>
          <a:schemeClr val="accent5">
            <a:alpha val="90000"/>
            <a:tint val="40000"/>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969FE3E7-7C6E-4D58-B492-1AAFB9A0A9A2}">
      <dsp:nvSpPr>
        <dsp:cNvPr id="0" name=""/>
        <dsp:cNvSpPr/>
      </dsp:nvSpPr>
      <dsp:spPr>
        <a:xfrm>
          <a:off x="508098" y="4716227"/>
          <a:ext cx="7113379" cy="738000"/>
        </a:xfrm>
        <a:prstGeom prst="roundRect">
          <a:avLst/>
        </a:prstGeom>
        <a:solidFill>
          <a:schemeClr val="lt1">
            <a:hueOff val="0"/>
            <a:satOff val="0"/>
            <a:lumOff val="0"/>
            <a:alphaOff val="0"/>
          </a:schemeClr>
        </a:solidFill>
        <a:ln w="12700" cap="flat" cmpd="sng" algn="ctr">
          <a:solidFill>
            <a:schemeClr val="accent5">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68869" tIns="0" rIns="268869" bIns="0" numCol="1" spcCol="1270" anchor="ctr" anchorCtr="0">
          <a:noAutofit/>
        </a:bodyPr>
        <a:lstStyle/>
        <a:p>
          <a:pPr marL="0" lvl="0" indent="0" algn="l" defTabSz="1111250">
            <a:lnSpc>
              <a:spcPct val="90000"/>
            </a:lnSpc>
            <a:spcBef>
              <a:spcPct val="0"/>
            </a:spcBef>
            <a:spcAft>
              <a:spcPct val="35000"/>
            </a:spcAft>
            <a:buNone/>
          </a:pPr>
          <a:r>
            <a:rPr lang="en-GB" sz="2500" kern="1200">
              <a:latin typeface="Avenir Next LT Pro"/>
              <a:ea typeface="+mn-ea"/>
              <a:cs typeface="+mn-cs"/>
            </a:rPr>
            <a:t>Identify what was needed to increase safety</a:t>
          </a:r>
          <a:endParaRPr lang="en-GB" sz="2500" kern="1200" dirty="0">
            <a:latin typeface="Avenir Next LT Pro"/>
            <a:ea typeface="+mn-ea"/>
            <a:cs typeface="+mn-cs"/>
          </a:endParaRPr>
        </a:p>
      </dsp:txBody>
      <dsp:txXfrm>
        <a:off x="544124" y="4752253"/>
        <a:ext cx="7041327" cy="665948"/>
      </dsp:txXfrm>
    </dsp:sp>
    <dsp:sp modelId="{A9137F5F-5779-44E5-AB22-8C3034AF9766}">
      <dsp:nvSpPr>
        <dsp:cNvPr id="0" name=""/>
        <dsp:cNvSpPr/>
      </dsp:nvSpPr>
      <dsp:spPr>
        <a:xfrm>
          <a:off x="0" y="6219227"/>
          <a:ext cx="10161970" cy="630000"/>
        </a:xfrm>
        <a:prstGeom prst="rect">
          <a:avLst/>
        </a:prstGeom>
        <a:solidFill>
          <a:schemeClr val="accent5">
            <a:alpha val="90000"/>
            <a:tint val="40000"/>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391BDAA0-2397-4D60-8CAC-9DB249372569}">
      <dsp:nvSpPr>
        <dsp:cNvPr id="0" name=""/>
        <dsp:cNvSpPr/>
      </dsp:nvSpPr>
      <dsp:spPr>
        <a:xfrm>
          <a:off x="508098" y="5850227"/>
          <a:ext cx="7113379" cy="738000"/>
        </a:xfrm>
        <a:prstGeom prst="roundRect">
          <a:avLst/>
        </a:prstGeom>
        <a:solidFill>
          <a:schemeClr val="lt1">
            <a:hueOff val="0"/>
            <a:satOff val="0"/>
            <a:lumOff val="0"/>
            <a:alphaOff val="0"/>
          </a:schemeClr>
        </a:solidFill>
        <a:ln w="12700" cap="flat" cmpd="sng" algn="ctr">
          <a:solidFill>
            <a:schemeClr val="accent5">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68869" tIns="0" rIns="268869" bIns="0" numCol="1" spcCol="1270" anchor="ctr" anchorCtr="0">
          <a:noAutofit/>
        </a:bodyPr>
        <a:lstStyle/>
        <a:p>
          <a:pPr marL="0" lvl="0" indent="0" algn="l" defTabSz="1111250">
            <a:lnSpc>
              <a:spcPct val="90000"/>
            </a:lnSpc>
            <a:spcBef>
              <a:spcPct val="0"/>
            </a:spcBef>
            <a:spcAft>
              <a:spcPct val="35000"/>
            </a:spcAft>
            <a:buNone/>
          </a:pPr>
          <a:r>
            <a:rPr lang="en-GB" sz="2500" kern="1200">
              <a:latin typeface="Avenir Next LT Pro"/>
              <a:ea typeface="+mn-ea"/>
              <a:cs typeface="+mn-cs"/>
            </a:rPr>
            <a:t>Outline what was/had been working well </a:t>
          </a:r>
          <a:endParaRPr lang="en-GB" sz="2500" kern="1200" dirty="0">
            <a:latin typeface="Avenir Next LT Pro"/>
            <a:ea typeface="+mn-ea"/>
            <a:cs typeface="+mn-cs"/>
          </a:endParaRPr>
        </a:p>
      </dsp:txBody>
      <dsp:txXfrm>
        <a:off x="544124" y="5886253"/>
        <a:ext cx="7041327" cy="665948"/>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3430655-C58B-4637-8358-74CBFEDAFB2A}">
      <dsp:nvSpPr>
        <dsp:cNvPr id="0" name=""/>
        <dsp:cNvSpPr/>
      </dsp:nvSpPr>
      <dsp:spPr>
        <a:xfrm>
          <a:off x="0" y="5612405"/>
          <a:ext cx="11697175" cy="0"/>
        </a:xfrm>
        <a:prstGeom prst="line">
          <a:avLst/>
        </a:prstGeom>
        <a:noFill/>
        <a:ln w="12700" cap="flat" cmpd="sng" algn="ctr">
          <a:solidFill>
            <a:schemeClr val="accent5">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B1D0E15B-4CD9-4571-ABAA-237D86F36847}">
      <dsp:nvSpPr>
        <dsp:cNvPr id="0" name=""/>
        <dsp:cNvSpPr/>
      </dsp:nvSpPr>
      <dsp:spPr>
        <a:xfrm>
          <a:off x="0" y="4192701"/>
          <a:ext cx="11697175" cy="0"/>
        </a:xfrm>
        <a:prstGeom prst="line">
          <a:avLst/>
        </a:prstGeom>
        <a:noFill/>
        <a:ln w="12700" cap="flat" cmpd="sng" algn="ctr">
          <a:solidFill>
            <a:schemeClr val="accent5">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CD1D9429-112B-4580-AB29-00F8BD57C79C}">
      <dsp:nvSpPr>
        <dsp:cNvPr id="0" name=""/>
        <dsp:cNvSpPr/>
      </dsp:nvSpPr>
      <dsp:spPr>
        <a:xfrm>
          <a:off x="0" y="2772997"/>
          <a:ext cx="11697175" cy="0"/>
        </a:xfrm>
        <a:prstGeom prst="line">
          <a:avLst/>
        </a:prstGeom>
        <a:noFill/>
        <a:ln w="12700" cap="flat" cmpd="sng" algn="ctr">
          <a:solidFill>
            <a:schemeClr val="accent5">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F2ECB423-807E-4645-A232-C7DA99D0D853}">
      <dsp:nvSpPr>
        <dsp:cNvPr id="0" name=""/>
        <dsp:cNvSpPr/>
      </dsp:nvSpPr>
      <dsp:spPr>
        <a:xfrm>
          <a:off x="0" y="1353293"/>
          <a:ext cx="11697175" cy="0"/>
        </a:xfrm>
        <a:prstGeom prst="line">
          <a:avLst/>
        </a:prstGeom>
        <a:noFill/>
        <a:ln w="12700" cap="flat" cmpd="sng" algn="ctr">
          <a:solidFill>
            <a:schemeClr val="accent5">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31201051-8D85-4EB5-B38C-817151D3E010}">
      <dsp:nvSpPr>
        <dsp:cNvPr id="0" name=""/>
        <dsp:cNvSpPr/>
      </dsp:nvSpPr>
      <dsp:spPr>
        <a:xfrm>
          <a:off x="3041265" y="1194"/>
          <a:ext cx="8655909" cy="135209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5245" tIns="55245" rIns="55245" bIns="55245" numCol="1" spcCol="1270" anchor="b" anchorCtr="0">
          <a:noAutofit/>
        </a:bodyPr>
        <a:lstStyle/>
        <a:p>
          <a:pPr marL="0" lvl="0" indent="0" algn="l" defTabSz="1289050">
            <a:lnSpc>
              <a:spcPct val="90000"/>
            </a:lnSpc>
            <a:spcBef>
              <a:spcPct val="0"/>
            </a:spcBef>
            <a:spcAft>
              <a:spcPct val="35000"/>
            </a:spcAft>
            <a:buNone/>
          </a:pPr>
          <a:r>
            <a:rPr lang="en-GB" sz="2900" kern="1200" dirty="0">
              <a:latin typeface="Public Sans" panose="020B0604020202020204" charset="0"/>
            </a:rPr>
            <a:t>How might a young person experience their parent/carer collaborating with professionals?</a:t>
          </a:r>
        </a:p>
      </dsp:txBody>
      <dsp:txXfrm>
        <a:off x="3041265" y="1194"/>
        <a:ext cx="8655909" cy="1352099"/>
      </dsp:txXfrm>
    </dsp:sp>
    <dsp:sp modelId="{FF425557-2A0A-4378-A355-477931E32A76}">
      <dsp:nvSpPr>
        <dsp:cNvPr id="0" name=""/>
        <dsp:cNvSpPr/>
      </dsp:nvSpPr>
      <dsp:spPr>
        <a:xfrm>
          <a:off x="0" y="1194"/>
          <a:ext cx="3041265" cy="1352099"/>
        </a:xfrm>
        <a:prstGeom prst="round2SameRect">
          <a:avLst>
            <a:gd name="adj1" fmla="val 16670"/>
            <a:gd name="adj2" fmla="val 0"/>
          </a:avLst>
        </a:prstGeom>
        <a:solidFill>
          <a:schemeClr val="accent5">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5245" tIns="55245" rIns="55245" bIns="55245" numCol="1" spcCol="1270" anchor="ctr" anchorCtr="0">
          <a:noAutofit/>
        </a:bodyPr>
        <a:lstStyle/>
        <a:p>
          <a:pPr marL="0" lvl="0" indent="0" algn="ctr" defTabSz="1289050">
            <a:lnSpc>
              <a:spcPct val="90000"/>
            </a:lnSpc>
            <a:spcBef>
              <a:spcPct val="0"/>
            </a:spcBef>
            <a:spcAft>
              <a:spcPct val="35000"/>
            </a:spcAft>
            <a:buNone/>
          </a:pPr>
          <a:r>
            <a:rPr lang="en-GB" sz="2900" kern="1200" dirty="0">
              <a:latin typeface="Public Sans" panose="020B0604020202020204" charset="0"/>
            </a:rPr>
            <a:t>Impact on familial relationships</a:t>
          </a:r>
        </a:p>
      </dsp:txBody>
      <dsp:txXfrm>
        <a:off x="66016" y="67210"/>
        <a:ext cx="2909233" cy="1286083"/>
      </dsp:txXfrm>
    </dsp:sp>
    <dsp:sp modelId="{3679C4D3-0E7A-4F36-91CE-D01AE539DEFF}">
      <dsp:nvSpPr>
        <dsp:cNvPr id="0" name=""/>
        <dsp:cNvSpPr/>
      </dsp:nvSpPr>
      <dsp:spPr>
        <a:xfrm>
          <a:off x="3041265" y="1420898"/>
          <a:ext cx="8655909" cy="135209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5245" tIns="55245" rIns="55245" bIns="55245" numCol="1" spcCol="1270" anchor="b" anchorCtr="0">
          <a:noAutofit/>
        </a:bodyPr>
        <a:lstStyle/>
        <a:p>
          <a:pPr marL="0" lvl="0" indent="0" algn="l" defTabSz="1289050">
            <a:lnSpc>
              <a:spcPct val="90000"/>
            </a:lnSpc>
            <a:spcBef>
              <a:spcPct val="0"/>
            </a:spcBef>
            <a:spcAft>
              <a:spcPct val="35000"/>
            </a:spcAft>
            <a:buNone/>
          </a:pPr>
          <a:r>
            <a:rPr lang="en-GB" sz="2900" kern="1200" dirty="0">
              <a:latin typeface="Public Sans" panose="020B0604020202020204" charset="0"/>
            </a:rPr>
            <a:t>How do you recognise and respond to emergent challenges withing the family?</a:t>
          </a:r>
        </a:p>
      </dsp:txBody>
      <dsp:txXfrm>
        <a:off x="3041265" y="1420898"/>
        <a:ext cx="8655909" cy="1352099"/>
      </dsp:txXfrm>
    </dsp:sp>
    <dsp:sp modelId="{B223C55C-AECB-430D-9387-D34221CFB623}">
      <dsp:nvSpPr>
        <dsp:cNvPr id="0" name=""/>
        <dsp:cNvSpPr/>
      </dsp:nvSpPr>
      <dsp:spPr>
        <a:xfrm>
          <a:off x="0" y="1420898"/>
          <a:ext cx="3041265" cy="1352099"/>
        </a:xfrm>
        <a:prstGeom prst="round2SameRect">
          <a:avLst>
            <a:gd name="adj1" fmla="val 16670"/>
            <a:gd name="adj2" fmla="val 0"/>
          </a:avLst>
        </a:prstGeom>
        <a:solidFill>
          <a:schemeClr val="accent5">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5245" tIns="55245" rIns="55245" bIns="55245" numCol="1" spcCol="1270" anchor="ctr" anchorCtr="0">
          <a:noAutofit/>
        </a:bodyPr>
        <a:lstStyle/>
        <a:p>
          <a:pPr marL="0" lvl="0" indent="0" algn="ctr" defTabSz="1289050">
            <a:lnSpc>
              <a:spcPct val="90000"/>
            </a:lnSpc>
            <a:spcBef>
              <a:spcPct val="0"/>
            </a:spcBef>
            <a:spcAft>
              <a:spcPct val="35000"/>
            </a:spcAft>
            <a:buNone/>
          </a:pPr>
          <a:r>
            <a:rPr lang="en-GB" sz="2900" kern="1200" dirty="0">
              <a:latin typeface="Public Sans" panose="020B0604020202020204" charset="0"/>
            </a:rPr>
            <a:t>Overlap with familial harm</a:t>
          </a:r>
        </a:p>
      </dsp:txBody>
      <dsp:txXfrm>
        <a:off x="66016" y="1486914"/>
        <a:ext cx="2909233" cy="1286083"/>
      </dsp:txXfrm>
    </dsp:sp>
    <dsp:sp modelId="{E509A90E-12D3-4456-90DC-154C31F974AD}">
      <dsp:nvSpPr>
        <dsp:cNvPr id="0" name=""/>
        <dsp:cNvSpPr/>
      </dsp:nvSpPr>
      <dsp:spPr>
        <a:xfrm>
          <a:off x="3041265" y="2840602"/>
          <a:ext cx="8655909" cy="135209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5245" tIns="55245" rIns="55245" bIns="55245" numCol="1" spcCol="1270" anchor="b" anchorCtr="0">
          <a:noAutofit/>
        </a:bodyPr>
        <a:lstStyle/>
        <a:p>
          <a:pPr marL="0" lvl="0" indent="0" algn="l" defTabSz="1289050">
            <a:lnSpc>
              <a:spcPct val="90000"/>
            </a:lnSpc>
            <a:spcBef>
              <a:spcPct val="0"/>
            </a:spcBef>
            <a:spcAft>
              <a:spcPct val="35000"/>
            </a:spcAft>
            <a:buNone/>
          </a:pPr>
          <a:r>
            <a:rPr lang="en-GB" sz="2900" kern="1200" dirty="0">
              <a:latin typeface="Public Sans" panose="020B0604020202020204" charset="0"/>
            </a:rPr>
            <a:t>How to maintain engagement when risks continue to escalate or take time to recede?</a:t>
          </a:r>
        </a:p>
      </dsp:txBody>
      <dsp:txXfrm>
        <a:off x="3041265" y="2840602"/>
        <a:ext cx="8655909" cy="1352099"/>
      </dsp:txXfrm>
    </dsp:sp>
    <dsp:sp modelId="{EE533ED9-83E8-4C2E-98A6-F955E8EB49BA}">
      <dsp:nvSpPr>
        <dsp:cNvPr id="0" name=""/>
        <dsp:cNvSpPr/>
      </dsp:nvSpPr>
      <dsp:spPr>
        <a:xfrm>
          <a:off x="0" y="2840602"/>
          <a:ext cx="3041265" cy="1352099"/>
        </a:xfrm>
        <a:prstGeom prst="round2SameRect">
          <a:avLst>
            <a:gd name="adj1" fmla="val 16670"/>
            <a:gd name="adj2" fmla="val 0"/>
          </a:avLst>
        </a:prstGeom>
        <a:solidFill>
          <a:schemeClr val="accent5">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5245" tIns="55245" rIns="55245" bIns="55245" numCol="1" spcCol="1270" anchor="ctr" anchorCtr="0">
          <a:noAutofit/>
        </a:bodyPr>
        <a:lstStyle/>
        <a:p>
          <a:pPr marL="0" lvl="0" indent="0" algn="ctr" defTabSz="1289050">
            <a:lnSpc>
              <a:spcPct val="90000"/>
            </a:lnSpc>
            <a:spcBef>
              <a:spcPct val="0"/>
            </a:spcBef>
            <a:spcAft>
              <a:spcPct val="35000"/>
            </a:spcAft>
            <a:buNone/>
          </a:pPr>
          <a:r>
            <a:rPr lang="en-GB" sz="2900" kern="1200" dirty="0">
              <a:latin typeface="Public Sans" panose="020B0604020202020204" charset="0"/>
            </a:rPr>
            <a:t>Maintain engagement</a:t>
          </a:r>
        </a:p>
      </dsp:txBody>
      <dsp:txXfrm>
        <a:off x="66016" y="2906618"/>
        <a:ext cx="2909233" cy="1286083"/>
      </dsp:txXfrm>
    </dsp:sp>
    <dsp:sp modelId="{849BE4EE-4651-4712-B3C4-AA2EFFFF74D8}">
      <dsp:nvSpPr>
        <dsp:cNvPr id="0" name=""/>
        <dsp:cNvSpPr/>
      </dsp:nvSpPr>
      <dsp:spPr>
        <a:xfrm>
          <a:off x="3041265" y="4260306"/>
          <a:ext cx="8655909" cy="135209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5245" tIns="55245" rIns="55245" bIns="55245" numCol="1" spcCol="1270" anchor="b" anchorCtr="0">
          <a:noAutofit/>
        </a:bodyPr>
        <a:lstStyle/>
        <a:p>
          <a:pPr marL="0" lvl="0" indent="0" algn="l" defTabSz="1289050">
            <a:lnSpc>
              <a:spcPct val="90000"/>
            </a:lnSpc>
            <a:spcBef>
              <a:spcPct val="0"/>
            </a:spcBef>
            <a:spcAft>
              <a:spcPct val="35000"/>
            </a:spcAft>
            <a:buNone/>
          </a:pPr>
          <a:r>
            <a:rPr lang="en-GB" sz="2900" kern="1200" dirty="0">
              <a:latin typeface="Public Sans" panose="020B0604020202020204" charset="0"/>
            </a:rPr>
            <a:t>How to be attentive to the fact that parents are partners but not professionals </a:t>
          </a:r>
        </a:p>
      </dsp:txBody>
      <dsp:txXfrm>
        <a:off x="3041265" y="4260306"/>
        <a:ext cx="8655909" cy="1352099"/>
      </dsp:txXfrm>
    </dsp:sp>
    <dsp:sp modelId="{A9228DDF-AEEC-4E80-8790-1609C6E905AF}">
      <dsp:nvSpPr>
        <dsp:cNvPr id="0" name=""/>
        <dsp:cNvSpPr/>
      </dsp:nvSpPr>
      <dsp:spPr>
        <a:xfrm>
          <a:off x="0" y="4260306"/>
          <a:ext cx="3041265" cy="1352099"/>
        </a:xfrm>
        <a:prstGeom prst="round2SameRect">
          <a:avLst>
            <a:gd name="adj1" fmla="val 16670"/>
            <a:gd name="adj2" fmla="val 0"/>
          </a:avLst>
        </a:prstGeom>
        <a:solidFill>
          <a:schemeClr val="accent5">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5245" tIns="55245" rIns="55245" bIns="55245" numCol="1" spcCol="1270" anchor="ctr" anchorCtr="0">
          <a:noAutofit/>
        </a:bodyPr>
        <a:lstStyle/>
        <a:p>
          <a:pPr marL="0" lvl="0" indent="0" algn="ctr" defTabSz="1289050">
            <a:lnSpc>
              <a:spcPct val="90000"/>
            </a:lnSpc>
            <a:spcBef>
              <a:spcPct val="0"/>
            </a:spcBef>
            <a:spcAft>
              <a:spcPct val="35000"/>
            </a:spcAft>
            <a:buNone/>
          </a:pPr>
          <a:r>
            <a:rPr lang="en-GB" sz="2900" kern="1200" dirty="0">
              <a:latin typeface="Public Sans" panose="020B0604020202020204" charset="0"/>
            </a:rPr>
            <a:t>Partners not professionals</a:t>
          </a:r>
        </a:p>
      </dsp:txBody>
      <dsp:txXfrm>
        <a:off x="66016" y="4326322"/>
        <a:ext cx="2909233" cy="1286083"/>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1D81942-E059-41BC-A6C8-78B6959E5AF7}">
      <dsp:nvSpPr>
        <dsp:cNvPr id="0" name=""/>
        <dsp:cNvSpPr/>
      </dsp:nvSpPr>
      <dsp:spPr>
        <a:xfrm>
          <a:off x="0" y="1023"/>
          <a:ext cx="9367898" cy="2394849"/>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213AC1C-4B37-4CF4-8C2C-6F38578F42FA}">
      <dsp:nvSpPr>
        <dsp:cNvPr id="0" name=""/>
        <dsp:cNvSpPr/>
      </dsp:nvSpPr>
      <dsp:spPr>
        <a:xfrm>
          <a:off x="724441" y="539864"/>
          <a:ext cx="1317167" cy="1317167"/>
        </a:xfrm>
        <a:prstGeom prst="rect">
          <a:avLst/>
        </a:prstGeom>
        <a:blipFill>
          <a:blip xmlns:r="http://schemas.openxmlformats.org/officeDocument/2006/relationships" r:embed="rId1">
            <a:extLst>
              <a:ext uri="{96DAC541-7B7A-43D3-8B79-37D633B846F1}">
                <asvg:svgBlip xmlns:asvg="http://schemas.microsoft.com/office/drawing/2016/SVG/main" r:embed="rId2"/>
              </a:ext>
            </a:extLst>
          </a:blip>
          <a:srcRect/>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C6F7DE61-E75C-4933-AD20-3741C704993B}">
      <dsp:nvSpPr>
        <dsp:cNvPr id="0" name=""/>
        <dsp:cNvSpPr/>
      </dsp:nvSpPr>
      <dsp:spPr>
        <a:xfrm>
          <a:off x="2766051" y="1023"/>
          <a:ext cx="6601846" cy="239484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53455" tIns="253455" rIns="253455" bIns="253455" numCol="1" spcCol="1270" anchor="ctr" anchorCtr="0">
          <a:noAutofit/>
        </a:bodyPr>
        <a:lstStyle/>
        <a:p>
          <a:pPr marL="0" lvl="0" indent="0" algn="l" defTabSz="1778000">
            <a:lnSpc>
              <a:spcPct val="90000"/>
            </a:lnSpc>
            <a:spcBef>
              <a:spcPct val="0"/>
            </a:spcBef>
            <a:spcAft>
              <a:spcPct val="35000"/>
            </a:spcAft>
            <a:buNone/>
          </a:pPr>
          <a:r>
            <a:rPr lang="en-GB" sz="4000" kern="1200" dirty="0"/>
            <a:t>Stage 1: System implementation is at fault</a:t>
          </a:r>
          <a:endParaRPr lang="en-US" sz="4000" kern="1200" dirty="0"/>
        </a:p>
      </dsp:txBody>
      <dsp:txXfrm>
        <a:off x="2766051" y="1023"/>
        <a:ext cx="6601846" cy="2394849"/>
      </dsp:txXfrm>
    </dsp:sp>
    <dsp:sp modelId="{2317973C-DA48-4F74-9EF6-75031C5EB17D}">
      <dsp:nvSpPr>
        <dsp:cNvPr id="0" name=""/>
        <dsp:cNvSpPr/>
      </dsp:nvSpPr>
      <dsp:spPr>
        <a:xfrm>
          <a:off x="0" y="2994585"/>
          <a:ext cx="9367898" cy="2394849"/>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85BF004-C68B-452E-AB00-3CCFD101791E}">
      <dsp:nvSpPr>
        <dsp:cNvPr id="0" name=""/>
        <dsp:cNvSpPr/>
      </dsp:nvSpPr>
      <dsp:spPr>
        <a:xfrm>
          <a:off x="724441" y="3533426"/>
          <a:ext cx="1317167" cy="1317167"/>
        </a:xfrm>
        <a:prstGeom prst="rect">
          <a:avLst/>
        </a:prstGeom>
        <a:blipFill>
          <a:blip xmlns:r="http://schemas.openxmlformats.org/officeDocument/2006/relationships" r:embed="rId3">
            <a:extLst>
              <a:ext uri="{96DAC541-7B7A-43D3-8B79-37D633B846F1}">
                <asvg:svgBlip xmlns:asvg="http://schemas.microsoft.com/office/drawing/2016/SVG/main" r:embed="rId4"/>
              </a:ext>
            </a:extLst>
          </a:blip>
          <a:srcRect/>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14A4C5DA-8F4D-4DD7-AEB7-58421D4B18D0}">
      <dsp:nvSpPr>
        <dsp:cNvPr id="0" name=""/>
        <dsp:cNvSpPr/>
      </dsp:nvSpPr>
      <dsp:spPr>
        <a:xfrm>
          <a:off x="2766051" y="2994585"/>
          <a:ext cx="6601846" cy="239484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53455" tIns="253455" rIns="253455" bIns="253455" numCol="1" spcCol="1270" anchor="ctr" anchorCtr="0">
          <a:noAutofit/>
        </a:bodyPr>
        <a:lstStyle/>
        <a:p>
          <a:pPr marL="0" lvl="0" indent="0" algn="l" defTabSz="1778000">
            <a:lnSpc>
              <a:spcPct val="90000"/>
            </a:lnSpc>
            <a:spcBef>
              <a:spcPct val="0"/>
            </a:spcBef>
            <a:spcAft>
              <a:spcPct val="35000"/>
            </a:spcAft>
            <a:buNone/>
          </a:pPr>
          <a:r>
            <a:rPr lang="en-GB" sz="4000" kern="1200" dirty="0"/>
            <a:t>Stage 2: System design is at fault</a:t>
          </a:r>
          <a:endParaRPr lang="en-US" sz="4000" kern="1200" dirty="0"/>
        </a:p>
      </dsp:txBody>
      <dsp:txXfrm>
        <a:off x="2766051" y="2994585"/>
        <a:ext cx="6601846" cy="2394849"/>
      </dsp:txXfrm>
    </dsp:sp>
    <dsp:sp modelId="{98813E25-7F8F-4598-BE87-A624DE96A5E6}">
      <dsp:nvSpPr>
        <dsp:cNvPr id="0" name=""/>
        <dsp:cNvSpPr/>
      </dsp:nvSpPr>
      <dsp:spPr>
        <a:xfrm>
          <a:off x="0" y="5988147"/>
          <a:ext cx="9367898" cy="2394849"/>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5103F3D-D400-4AEF-A18A-E0C0FE70BAFC}">
      <dsp:nvSpPr>
        <dsp:cNvPr id="0" name=""/>
        <dsp:cNvSpPr/>
      </dsp:nvSpPr>
      <dsp:spPr>
        <a:xfrm>
          <a:off x="724441" y="6526988"/>
          <a:ext cx="1317167" cy="1317167"/>
        </a:xfrm>
        <a:prstGeom prst="rect">
          <a:avLst/>
        </a:prstGeom>
        <a:blipFill>
          <a:blip xmlns:r="http://schemas.openxmlformats.org/officeDocument/2006/relationships" r:embed="rId5">
            <a:extLst>
              <a:ext uri="{96DAC541-7B7A-43D3-8B79-37D633B846F1}">
                <asvg:svgBlip xmlns:asvg="http://schemas.microsoft.com/office/drawing/2016/SVG/main" r:embed="rId6"/>
              </a:ext>
            </a:extLst>
          </a:blip>
          <a:srcRect/>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8B52EA64-CFF9-4167-BFEF-076E249500DC}">
      <dsp:nvSpPr>
        <dsp:cNvPr id="0" name=""/>
        <dsp:cNvSpPr/>
      </dsp:nvSpPr>
      <dsp:spPr>
        <a:xfrm>
          <a:off x="2766051" y="5988147"/>
          <a:ext cx="6601846" cy="239484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53455" tIns="253455" rIns="253455" bIns="253455" numCol="1" spcCol="1270" anchor="ctr" anchorCtr="0">
          <a:noAutofit/>
        </a:bodyPr>
        <a:lstStyle/>
        <a:p>
          <a:pPr marL="0" lvl="0" indent="0" algn="l" defTabSz="1778000">
            <a:lnSpc>
              <a:spcPct val="90000"/>
            </a:lnSpc>
            <a:spcBef>
              <a:spcPct val="0"/>
            </a:spcBef>
            <a:spcAft>
              <a:spcPct val="35000"/>
            </a:spcAft>
            <a:buNone/>
          </a:pPr>
          <a:r>
            <a:rPr lang="en-GB" sz="4000" kern="1200"/>
            <a:t>Stage 3: System foundation is at fault</a:t>
          </a:r>
          <a:endParaRPr lang="en-US" sz="4000" kern="1200"/>
        </a:p>
      </dsp:txBody>
      <dsp:txXfrm>
        <a:off x="2766051" y="5988147"/>
        <a:ext cx="6601846" cy="2394849"/>
      </dsp:txXfrm>
    </dsp:sp>
  </dsp:spTree>
</dsp:drawing>
</file>

<file path=ppt/diagrams/layout1.xml><?xml version="1.0" encoding="utf-8"?>
<dgm:layoutDef xmlns:dgm="http://schemas.openxmlformats.org/drawingml/2006/diagram" xmlns:a="http://schemas.openxmlformats.org/drawingml/2006/main" uniqueId="urn:microsoft.com/office/officeart/2005/8/layout/radial4">
  <dgm:title val=""/>
  <dgm:desc val=""/>
  <dgm:catLst>
    <dgm:cat type="relationship" pri="190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t modelId="11"/>
        <dgm:pt modelId="12"/>
      </dgm:ptLst>
      <dgm:cxnLst>
        <dgm:cxn modelId="2" srcId="0" destId="1" srcOrd="0" destOrd="0"/>
        <dgm:cxn modelId="15" srcId="1" destId="11" srcOrd="0" destOrd="0"/>
        <dgm:cxn modelId="16" srcId="1" destId="12" srcOrd="1"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0"/>
              <dgm:param type="spanAng" val="360"/>
              <dgm:param type="ctrShpMap" val="fNode"/>
            </dgm:alg>
          </dgm:if>
          <dgm:else name="Name4">
            <dgm:choose name="Name5">
              <dgm:if name="Name6" axis="ch ch" ptType="node node" st="1 1" cnt="1 0" func="cnt" op="lte" val="3">
                <dgm:alg type="cycle">
                  <dgm:param type="stAng" val="-55"/>
                  <dgm:param type="spanAng" val="110"/>
                  <dgm:param type="ctrShpMap" val="fNode"/>
                </dgm:alg>
              </dgm:if>
              <dgm:else name="Name7">
                <dgm:choose name="Name8">
                  <dgm:if name="Name9" axis="ch ch" ptType="node node" st="1 1" cnt="1 0" func="cnt" op="equ" val="4">
                    <dgm:alg type="cycle">
                      <dgm:param type="stAng" val="-75"/>
                      <dgm:param type="spanAng" val="150"/>
                      <dgm:param type="ctrShpMap" val="fNode"/>
                    </dgm:alg>
                  </dgm:if>
                  <dgm:else name="Name10">
                    <dgm:alg type="cycle">
                      <dgm:param type="stAng" val="-90"/>
                      <dgm:param type="spanAng" val="180"/>
                      <dgm:param type="ctrShpMap" val="fNode"/>
                    </dgm:alg>
                  </dgm:else>
                </dgm:choose>
              </dgm:else>
            </dgm:choose>
          </dgm:else>
        </dgm:choose>
      </dgm:if>
      <dgm:else name="Name11">
        <dgm:choose name="Name12">
          <dgm:if name="Name13" axis="ch ch" ptType="node node" st="1 1" cnt="1 0" func="cnt" op="lte" val="1">
            <dgm:alg type="cycle">
              <dgm:param type="stAng" val="0"/>
              <dgm:param type="spanAng" val="-360"/>
              <dgm:param type="ctrShpMap" val="fNode"/>
            </dgm:alg>
          </dgm:if>
          <dgm:else name="Name14">
            <dgm:choose name="Name15">
              <dgm:if name="Name16" axis="ch ch" ptType="node node" st="1 1" cnt="1 0" func="cnt" op="lte" val="3">
                <dgm:alg type="cycle">
                  <dgm:param type="stAng" val="55"/>
                  <dgm:param type="spanAng" val="-110"/>
                  <dgm:param type="ctrShpMap" val="fNode"/>
                </dgm:alg>
              </dgm:if>
              <dgm:else name="Name17">
                <dgm:choose name="Name18">
                  <dgm:if name="Name19" axis="ch ch" ptType="node node" st="1 1" cnt="1 0" func="cnt" op="equ" val="4">
                    <dgm:alg type="cycle">
                      <dgm:param type="stAng" val="75"/>
                      <dgm:param type="spanAng" val="-150"/>
                      <dgm:param type="ctrShpMap" val="fNode"/>
                    </dgm:alg>
                  </dgm:if>
                  <dgm:else name="Name20">
                    <dgm:alg type="cycle">
                      <dgm:param type="stAng" val="90"/>
                      <dgm:param type="spanAng" val="-180"/>
                      <dgm:param type="ctrShpMap" val="fNode"/>
                    </dgm:alg>
                  </dgm:else>
                </dgm:choose>
              </dgm:else>
            </dgm:choose>
          </dgm:else>
        </dgm:choose>
      </dgm:else>
    </dgm:choose>
    <dgm:shape xmlns:r="http://schemas.openxmlformats.org/officeDocument/2006/relationships" r:blip="">
      <dgm:adjLst/>
    </dgm:shape>
    <dgm:presOf/>
    <dgm:constrLst>
      <dgm:constr type="w" for="ch" forName="centerShape" refType="w"/>
      <dgm:constr type="w" for="ch" forName="node" refType="w" refFor="ch" refForName="centerShape" fact="0.95"/>
      <dgm:constr type="h" for="ch" forName="parTrans" refType="w" refFor="ch" refForName="centerShape" fact="0.285"/>
      <dgm:constr type="sp" refType="w" refFor="ch" refForName="centerShape" op="equ" fact="0.23"/>
      <dgm:constr type="sibSp" refType="w" refFor="ch" refForName="node" fact="0.1"/>
      <dgm:constr type="primFontSz" for="ch" forName="node" op="equ"/>
    </dgm:constrLst>
    <dgm:choose name="Name21">
      <dgm:if name="Name22" axis="ch ch" ptType="node node" st="1 1" cnt="1 0" func="cnt" op="lte" val="5">
        <dgm:ruleLst>
          <dgm:rule type="w" for="ch" forName="centerShape" val="NaN" fact="0.27" max="NaN"/>
        </dgm:ruleLst>
      </dgm:if>
      <dgm:else name="Name23">
        <dgm:ruleLst>
          <dgm:rule type="w" for="ch" forName="centerShape" val="NaN" fact="0.27" max="NaN"/>
          <dgm:rule type="w" for="ch" forName="node" val="NaN" fact="0.7" max="NaN"/>
        </dgm:ruleLst>
      </dgm:else>
    </dgm:choose>
    <dgm:forEach name="Name24" axis="ch" ptType="node" cnt="1">
      <dgm:layoutNode name="centerShape" styleLbl="node0">
        <dgm:alg type="tx"/>
        <dgm:shape xmlns:r="http://schemas.openxmlformats.org/officeDocument/2006/relationships" type="ellipse" r:blip="">
          <dgm:adjLst/>
        </dgm:shape>
        <dgm:presOf axis="self"/>
        <dgm:constrLst>
          <dgm:constr type="tMarg" refType="primFontSz" fact="0.05"/>
          <dgm:constr type="bMarg" refType="primFontSz" fact="0.05"/>
          <dgm:constr type="lMarg" refType="primFontSz" fact="0.05"/>
          <dgm:constr type="rMarg" refType="primFontSz" fact="0.05"/>
          <dgm:constr type="primFontSz" val="65"/>
          <dgm:constr type="h" refType="w"/>
        </dgm:constrLst>
        <dgm:ruleLst>
          <dgm:rule type="primFontSz" val="5" fact="NaN" max="NaN"/>
        </dgm:ruleLst>
      </dgm:layoutNode>
      <dgm:forEach name="Name25" axis="ch">
        <dgm:forEach name="Name26" axis="self" ptType="parTrans">
          <dgm:layoutNode name="parTrans" styleLbl="bgSibTrans2D1">
            <dgm:alg type="conn">
              <dgm:param type="begPts" val="auto"/>
              <dgm:param type="endPts" val="ctr"/>
              <dgm:param type="endSty" val="noArr"/>
              <dgm:param type="begSty" val="arr"/>
            </dgm:alg>
            <dgm:shape xmlns:r="http://schemas.openxmlformats.org/officeDocument/2006/relationships" type="conn" r:blip="">
              <dgm:adjLst/>
            </dgm:shape>
            <dgm:presOf axis="self"/>
            <dgm:constrLst>
              <dgm:constr type="begPad" refType="connDist" fact="0.055"/>
              <dgm:constr type="endPad"/>
            </dgm:constrLst>
            <dgm:ruleLst/>
          </dgm:layoutNode>
        </dgm:forEach>
        <dgm:forEach name="Name27" axis="self" ptType="node">
          <dgm:layoutNode name="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h" refType="w" fact="0.8"/>
              <dgm:constr type="tMarg" refType="primFontSz" fact="0.15"/>
              <dgm:constr type="bMarg" refType="primFontSz" fact="0.15"/>
              <dgm:constr type="lMarg" refType="primFontSz" fact="0.15"/>
              <dgm:constr type="rMarg" refType="primFontSz" fact="0.15"/>
            </dgm:constrLst>
            <dgm:ruleLst>
              <dgm:rule type="primFontSz" val="5" fact="NaN" max="NaN"/>
            </dgm:ruleLst>
          </dgm:layoutNode>
        </dgm:forEach>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11/layout/TabList">
  <dgm:title val="Tab List"/>
  <dgm:desc val="Use to show non-sequential or grouped blocks of information. Works well for lists with a small amount of Level 1 text. The first Level 2 displays next to the Level 1 text  and the remaining Level 2 text appears beneath the Level 1 text."/>
  <dgm:catLst>
    <dgm:cat type="list" pri="4500"/>
    <dgm:cat type="officeonline" pri="11000"/>
  </dgm:catLst>
  <dgm:sampData>
    <dgm:dataModel>
      <dgm:ptLst>
        <dgm:pt modelId="0" type="doc"/>
        <dgm:pt modelId="10">
          <dgm:prSet phldr="1"/>
        </dgm:pt>
        <dgm:pt modelId="11">
          <dgm:prSet phldr="1"/>
        </dgm:pt>
        <dgm:pt modelId="12">
          <dgm:prSet phldr="1"/>
        </dgm:pt>
        <dgm:pt modelId="20">
          <dgm:prSet phldr="1"/>
        </dgm:pt>
        <dgm:pt modelId="21">
          <dgm:prSet phldr="1"/>
        </dgm:pt>
        <dgm:pt modelId="22">
          <dgm:prSet phldr="1"/>
        </dgm:pt>
        <dgm:pt modelId="30">
          <dgm:prSet phldr="1"/>
        </dgm:pt>
        <dgm:pt modelId="31">
          <dgm:prSet phldr="1"/>
        </dgm:pt>
        <dgm:pt modelId="32">
          <dgm:prSet phldr="1"/>
        </dgm:pt>
      </dgm:ptLst>
      <dgm:cxnLst>
        <dgm:cxn modelId="40" srcId="0" destId="10" srcOrd="0" destOrd="0"/>
        <dgm:cxn modelId="41" srcId="10" destId="11" srcOrd="0" destOrd="0"/>
        <dgm:cxn modelId="42" srcId="10" destId="12" srcOrd="0" destOrd="0"/>
        <dgm:cxn modelId="50" srcId="0" destId="20" srcOrd="1" destOrd="0"/>
        <dgm:cxn modelId="51" srcId="20" destId="21" srcOrd="1" destOrd="0"/>
        <dgm:cxn modelId="52" srcId="20" destId="22" srcOrd="1" destOrd="0"/>
        <dgm:cxn modelId="60" srcId="0" destId="30" srcOrd="2" destOrd="0"/>
        <dgm:cxn modelId="61" srcId="30" destId="31" srcOrd="2" destOrd="0"/>
        <dgm:cxn modelId="62" srcId="30" destId="32" srcOrd="2" destOrd="0"/>
      </dgm:cxnLst>
      <dgm:bg/>
      <dgm:whole/>
    </dgm:dataModel>
  </dgm:sampData>
  <dgm:styleData>
    <dgm:dataModel>
      <dgm:ptLst>
        <dgm:pt modelId="0" type="doc"/>
        <dgm:pt modelId="10">
          <dgm:prSet phldr="1"/>
        </dgm:pt>
        <dgm:pt modelId="20">
          <dgm:prSet phldr="1"/>
        </dgm:pt>
      </dgm:ptLst>
      <dgm:cxnLst>
        <dgm:cxn modelId="30" srcId="0" destId="10" srcOrd="0" destOrd="0"/>
        <dgm:cxn modelId="4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50" srcId="0" destId="10" srcOrd="0" destOrd="0"/>
        <dgm:cxn modelId="60" srcId="0" destId="20" srcOrd="1" destOrd="0"/>
        <dgm:cxn modelId="70" srcId="0" destId="30" srcOrd="2" destOrd="0"/>
        <dgm:cxn modelId="80" srcId="0" destId="40" srcOrd="3" destOrd="0"/>
      </dgm:cxnLst>
      <dgm:bg/>
      <dgm:whole/>
    </dgm:dataModel>
  </dgm:clrData>
  <dgm:layoutNode name="Name0">
    <dgm:varLst>
      <dgm:chMax/>
      <dgm:chPref val="3"/>
      <dgm:dir/>
      <dgm:animOne val="branch"/>
      <dgm:animLvl val="lvl"/>
    </dgm:varLst>
    <dgm:alg type="lin">
      <dgm:param type="linDir" val="fromT"/>
    </dgm:alg>
    <dgm:shape xmlns:r="http://schemas.openxmlformats.org/officeDocument/2006/relationships" r:blip="">
      <dgm:adjLst/>
    </dgm:shape>
    <dgm:constrLst>
      <dgm:constr type="w" for="ch" forName="Child" refType="w"/>
      <dgm:constr type="h" for="ch" forName="Child" refType="h" fact="0.6667"/>
      <dgm:constr type="primFontSz" for="des" forName="Parent" op="equ" val="65"/>
      <dgm:constr type="primFontSz" for="des" forName="Child" op="equ" val="65"/>
      <dgm:constr type="primFontSz" for="des" forName="FirstChild" op="equ" val="65"/>
      <dgm:constr type="primFontSz" for="des" forName="Child" refType="primFontSz" refFor="des" refForName="Parent" op="lte"/>
      <dgm:constr type="primFontSz" for="des" forName="FirstChild" refType="primFontSz" refFor="des" refForName="Parent" op="lte"/>
      <dgm:constr type="primFontSz" for="des" forName="Child" refType="primFontSz" refFor="des" refForName="FirstChild" op="lte"/>
      <dgm:constr type="w" for="ch" forName="composite" refType="w"/>
      <dgm:constr type="h" for="ch" forName="composite" refType="h" fact="0.3333"/>
      <dgm:constr type="sp" refType="h" refFor="ch" refForName="composite" op="equ" fact="0.05"/>
      <dgm:constr type="h" for="ch" forName="sibTrans" refType="h" refFor="ch" refForName="composite" op="equ" fact="0.05"/>
      <dgm:constr type="w" for="ch" forName="sibTrans" refType="h" refFor="ch" refForName="sibTrans" op="equ"/>
    </dgm:constrLst>
    <dgm:forEach name="nodesForEach" axis="ch" ptType="node">
      <dgm:layoutNode name="composite">
        <dgm:alg type="composite"/>
        <dgm:shape xmlns:r="http://schemas.openxmlformats.org/officeDocument/2006/relationships" r:blip="">
          <dgm:adjLst/>
        </dgm:shape>
        <dgm:choose name="Name1">
          <dgm:if name="Name2" func="var" arg="dir" op="equ" val="norm">
            <dgm:constrLst>
              <dgm:constr type="l" for="ch" forName="Accent" refType="w" fact="0"/>
              <dgm:constr type="b" for="ch" forName="Accent" refType="h"/>
              <dgm:constr type="w" for="ch" forName="Accent" refType="w"/>
              <dgm:constr type="h" for="ch" forName="Accent" refType="h" fact="0"/>
              <dgm:constr type="l" for="ch" forName="FirstChild" refType="w" fact="0.26"/>
              <dgm:constr type="t" for="ch" forName="FirstChild" refType="h" fact="0"/>
              <dgm:constr type="w" for="ch" forName="FirstChild" refType="w" fact="0.74"/>
              <dgm:constr type="h" for="ch" forName="FirstChild" refType="h"/>
              <dgm:constr type="l" for="ch" forName="Parent" refType="w" fact="0"/>
              <dgm:constr type="t" for="ch" forName="Parent" refType="h" fact="0"/>
              <dgm:constr type="w" for="ch" forName="Parent" refType="w" fact="0.26"/>
              <dgm:constr type="h" for="ch" forName="Parent" refType="h"/>
            </dgm:constrLst>
          </dgm:if>
          <dgm:else name="Name3">
            <dgm:constrLst>
              <dgm:constr type="l" for="ch" forName="Accent" refType="w" fact="0"/>
              <dgm:constr type="b" for="ch" forName="Accent" refType="h"/>
              <dgm:constr type="w" for="ch" forName="Accent" refType="w"/>
              <dgm:constr type="h" for="ch" forName="Accent" refType="h" fact="0"/>
              <dgm:constr type="r" for="ch" forName="FirstChild" refType="w" fact="0.74"/>
              <dgm:constr type="t" for="ch" forName="FirstChild" refType="h" fact="0"/>
              <dgm:constr type="w" for="ch" forName="FirstChild" refType="w" fact="0.74"/>
              <dgm:constr type="h" for="ch" forName="FirstChild" refType="h"/>
              <dgm:constr type="r" for="ch" forName="Parent" refType="w"/>
              <dgm:constr type="t" for="ch" forName="Parent" refType="h" fact="0"/>
              <dgm:constr type="w" for="ch" forName="Parent" refType="w" fact="0.26"/>
              <dgm:constr type="h" for="ch" forName="Parent" refType="h"/>
            </dgm:constrLst>
          </dgm:else>
        </dgm:choose>
        <dgm:layoutNode name="FirstChild" styleLbl="revTx">
          <dgm:varLst>
            <dgm:chMax val="0"/>
            <dgm:chPref val="0"/>
            <dgm:bulletEnabled val="1"/>
          </dgm:varLst>
          <dgm:choose name="Name4">
            <dgm:if name="Name5" func="var" arg="dir" op="equ" val="norm">
              <dgm:alg type="tx">
                <dgm:param type="parTxLTRAlign" val="l"/>
                <dgm:param type="txAnchorVert" val="b"/>
                <dgm:param type="txAnchorVertCh" val="b"/>
                <dgm:param type="parTxRTLAlign" val="l"/>
              </dgm:alg>
            </dgm:if>
            <dgm:else name="Name6">
              <dgm:alg type="tx">
                <dgm:param type="parTxLTRAlign" val="r"/>
                <dgm:param type="shpTxLTRAlignCh" val="r"/>
                <dgm:param type="txAnchorVert" val="b"/>
                <dgm:param type="txAnchorVertCh" val="b"/>
                <dgm:param type="parTxRTLAlign" val="r"/>
              </dgm:alg>
            </dgm:else>
          </dgm:choose>
          <dgm:shape xmlns:r="http://schemas.openxmlformats.org/officeDocument/2006/relationships" type="rect" r:blip="">
            <dgm:adjLst/>
          </dgm:shape>
          <dgm:choose name="Name7">
            <dgm:if name="Name8" axis="ch" ptType="node" func="cnt" op="gte" val="1">
              <dgm:presOf axis="ch desOrSelf" ptType="node node" st="1 1" cnt="1 0"/>
            </dgm:if>
            <dgm:else name="Name9">
              <dgm:presOf/>
            </dgm:else>
          </dgm:choose>
          <dgm:constrLst>
            <dgm:constr type="lMarg" refType="primFontSz" fact="0.15"/>
            <dgm:constr type="rMarg" refType="primFontSz" fact="0.15"/>
            <dgm:constr type="tMarg" refType="primFontSz" fact="0.15"/>
            <dgm:constr type="bMarg" refType="primFontSz" fact="0.15"/>
          </dgm:constrLst>
          <dgm:ruleLst>
            <dgm:rule type="primFontSz" val="5" fact="NaN" max="NaN"/>
          </dgm:ruleLst>
        </dgm:layoutNode>
        <dgm:layoutNode name="Parent" styleLbl="alignNode1">
          <dgm:varLst>
            <dgm:chMax val="3"/>
            <dgm:chPref val="3"/>
            <dgm:bulletEnabled val="1"/>
          </dgm:varLst>
          <dgm:alg type="tx">
            <dgm:param type="shpTxLTRAlignCh" val="ctr"/>
            <dgm:param type="txAnchorVertCh" val="mid"/>
          </dgm:alg>
          <dgm:shape xmlns:r="http://schemas.openxmlformats.org/officeDocument/2006/relationships" type="round2SameRect" r:blip="">
            <dgm:adjLst>
              <dgm:adj idx="1" val="0.1667"/>
              <dgm:adj idx="2" val="0"/>
            </dgm:adjLst>
          </dgm:shape>
          <dgm:presOf axis="self" ptType="node"/>
          <dgm:constrLst>
            <dgm:constr type="lMarg" refType="primFontSz" fact="0.15"/>
            <dgm:constr type="rMarg" refType="primFontSz" fact="0.15"/>
            <dgm:constr type="tMarg" refType="primFontSz" fact="0.15"/>
            <dgm:constr type="bMarg" refType="primFontSz" fact="0.15"/>
          </dgm:constrLst>
          <dgm:ruleLst>
            <dgm:rule type="primFontSz" val="5" fact="NaN" max="NaN"/>
          </dgm:ruleLst>
        </dgm:layoutNode>
        <dgm:layoutNode name="Accent" styleLbl="parChTrans1D1">
          <dgm:alg type="sp"/>
          <dgm:shape xmlns:r="http://schemas.openxmlformats.org/officeDocument/2006/relationships" type="line" r:blip="" zOrderOff="-99999">
            <dgm:adjLst/>
          </dgm:shape>
          <dgm:presOf/>
        </dgm:layoutNode>
      </dgm:layoutNode>
      <dgm:choose name="Name10">
        <dgm:if name="Name11" axis="ch" ptType="node" st="2" cnt="1" func="cnt" op="gte" val="1">
          <dgm:layoutNode name="Child" styleLbl="revTx">
            <dgm:varLst>
              <dgm:chMax val="0"/>
              <dgm:chPref val="0"/>
              <dgm:bulletEnabled val="1"/>
            </dgm:varLst>
            <dgm:choose name="Name12">
              <dgm:if name="Name13" func="var" arg="dir" op="equ" val="norm">
                <dgm:alg type="tx">
                  <dgm:param type="stBulletLvl" val="1"/>
                  <dgm:param type="parTxLTRAlign" val="l"/>
                  <dgm:param type="parTxRTLAlign" val="l"/>
                  <dgm:param type="txAnchorVert" val="t"/>
                </dgm:alg>
              </dgm:if>
              <dgm:else name="Name14">
                <dgm:alg type="tx">
                  <dgm:param type="stBulletLvl" val="1"/>
                  <dgm:param type="parTxLTRAlign" val="r"/>
                  <dgm:param type="shpTxLTRAlignCh" val="r"/>
                  <dgm:param type="txAnchorVert" val="t"/>
                  <dgm:param type="parTxRTLAlign" val="r"/>
                </dgm:alg>
              </dgm:else>
            </dgm:choose>
            <dgm:shape xmlns:r="http://schemas.openxmlformats.org/officeDocument/2006/relationships" type="rect" r:blip="">
              <dgm:adjLst/>
            </dgm:shape>
            <dgm:presOf axis="ch desOrSelf" ptType="node node" st="2 1" cnt="0 0"/>
            <dgm:constrLst>
              <dgm:constr type="lMarg" refType="primFontSz" fact="0.15"/>
              <dgm:constr type="rMarg" refType="primFontSz" fact="0.15"/>
              <dgm:constr type="tMarg" refType="primFontSz" fact="0.15"/>
              <dgm:constr type="bMarg" refType="primFontSz" fact="0.15"/>
            </dgm:constrLst>
            <dgm:ruleLst>
              <dgm:rule type="primFontSz" val="5" fact="NaN" max="NaN"/>
            </dgm:ruleLst>
          </dgm:layoutNode>
        </dgm:if>
        <dgm:else name="Name15"/>
      </dgm:choos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82E5474-F7AC-4CD9-849B-63C2179783F4}" type="datetimeFigureOut">
              <a:rPr lang="en-GB" smtClean="0"/>
              <a:t>17/03/2025</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779E649-6A0C-4119-BC89-823EEEAD0975}" type="slidenum">
              <a:rPr lang="en-GB" smtClean="0"/>
              <a:t>‹#›</a:t>
            </a:fld>
            <a:endParaRPr lang="en-GB"/>
          </a:p>
        </p:txBody>
      </p:sp>
    </p:spTree>
    <p:extLst>
      <p:ext uri="{BB962C8B-B14F-4D97-AF65-F5344CB8AC3E}">
        <p14:creationId xmlns:p14="http://schemas.microsoft.com/office/powerpoint/2010/main" val="59389297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indent="-342900">
              <a:buFont typeface="+mj-lt"/>
              <a:buAutoNum type="arabicPeriod"/>
            </a:pPr>
            <a:r>
              <a:rPr lang="en-GB" sz="1200" dirty="0">
                <a:latin typeface="Calibri" panose="020F0502020204030204" pitchFamily="34" charset="0"/>
                <a:ea typeface="Calibri" panose="020F0502020204030204" pitchFamily="34" charset="0"/>
              </a:rPr>
              <a:t>–</a:t>
            </a:r>
            <a:r>
              <a:rPr lang="en-GB" sz="1200" dirty="0">
                <a:effectLst/>
                <a:latin typeface="Calibri" panose="020F0502020204030204" pitchFamily="34" charset="0"/>
                <a:ea typeface="Calibri" panose="020F0502020204030204" pitchFamily="34" charset="0"/>
              </a:rPr>
              <a:t>– information about yourselves and the contexts you are responsible for </a:t>
            </a:r>
          </a:p>
          <a:p>
            <a:pPr marL="342900" lvl="0" indent="-342900">
              <a:buFont typeface="+mj-lt"/>
              <a:buAutoNum type="arabicPeriod"/>
            </a:pPr>
            <a:r>
              <a:rPr lang="en-GB" sz="1200" dirty="0">
                <a:latin typeface="Calibri" panose="020F0502020204030204" pitchFamily="34" charset="0"/>
                <a:ea typeface="Calibri" panose="020F0502020204030204" pitchFamily="34" charset="0"/>
              </a:rPr>
              <a:t>Power: </a:t>
            </a:r>
            <a:r>
              <a:rPr lang="en-GB" sz="1200" dirty="0">
                <a:effectLst/>
                <a:latin typeface="Calibri" panose="020F0502020204030204" pitchFamily="34" charset="0"/>
                <a:ea typeface="Calibri" panose="020F0502020204030204" pitchFamily="34" charset="0"/>
              </a:rPr>
              <a:t>Agencies a potential </a:t>
            </a:r>
            <a:r>
              <a:rPr lang="en-GB" sz="1200" dirty="0">
                <a:latin typeface="Calibri" panose="020F0502020204030204" pitchFamily="34" charset="0"/>
                <a:ea typeface="Calibri" panose="020F0502020204030204" pitchFamily="34" charset="0"/>
              </a:rPr>
              <a:t>source of harm as well as a source of protection</a:t>
            </a:r>
          </a:p>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79E649-6A0C-4119-BC89-823EEEAD0975}"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8125070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85750" indent="-285750">
              <a:buFontTx/>
              <a:buChar char="-"/>
            </a:pPr>
            <a:r>
              <a:rPr lang="en-GB" sz="1800" dirty="0">
                <a:effectLst/>
                <a:latin typeface="Arial" panose="020B0604020202020204" pitchFamily="34" charset="0"/>
                <a:ea typeface="Calibri" panose="020F0502020204030204" pitchFamily="34" charset="0"/>
              </a:rPr>
              <a:t>caring responses centre relationships; relationships are both a source of knowledge about extra-familial harm and a response to extra-familial harm</a:t>
            </a:r>
          </a:p>
          <a:p>
            <a:pPr marL="285750" indent="-285750">
              <a:buFontTx/>
              <a:buChar char="-"/>
            </a:pPr>
            <a:r>
              <a:rPr lang="en-GB" sz="1800" dirty="0">
                <a:effectLst/>
                <a:latin typeface="Arial" panose="020B0604020202020204" pitchFamily="34" charset="0"/>
                <a:ea typeface="Calibri" panose="020F0502020204030204" pitchFamily="34" charset="0"/>
              </a:rPr>
              <a:t>caring responses humanise all those involved</a:t>
            </a:r>
          </a:p>
          <a:p>
            <a:pPr marL="285750" indent="-285750">
              <a:buFontTx/>
              <a:buChar char="-"/>
            </a:pPr>
            <a:r>
              <a:rPr lang="en-GB" sz="1800" dirty="0">
                <a:effectLst/>
                <a:latin typeface="Arial" panose="020B0604020202020204" pitchFamily="34" charset="0"/>
                <a:ea typeface="Calibri" panose="020F0502020204030204" pitchFamily="34" charset="0"/>
              </a:rPr>
              <a:t>care is demonstrated by recognising the contexts in which people are trying to create safety, as well as the contexts in which harm occurs</a:t>
            </a:r>
          </a:p>
          <a:p>
            <a:pPr marL="285750" indent="-285750">
              <a:buFontTx/>
              <a:buChar char="-"/>
            </a:pPr>
            <a:endParaRPr lang="en-GB" sz="1800" dirty="0">
              <a:effectLst/>
              <a:latin typeface="Arial" panose="020B0604020202020204" pitchFamily="34" charset="0"/>
              <a:ea typeface="Calibri" panose="020F0502020204030204" pitchFamily="34" charset="0"/>
            </a:endParaRPr>
          </a:p>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79E649-6A0C-4119-BC89-823EEEAD0975}"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9991501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2779E649-6A0C-4119-BC89-823EEEAD0975}" type="slidenum">
              <a:rPr lang="en-GB" smtClean="0"/>
              <a:t>15</a:t>
            </a:fld>
            <a:endParaRPr lang="en-GB"/>
          </a:p>
        </p:txBody>
      </p:sp>
    </p:spTree>
    <p:extLst>
      <p:ext uri="{BB962C8B-B14F-4D97-AF65-F5344CB8AC3E}">
        <p14:creationId xmlns:p14="http://schemas.microsoft.com/office/powerpoint/2010/main" val="77418030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2779E649-6A0C-4119-BC89-823EEEAD0975}" type="slidenum">
              <a:rPr lang="en-GB" smtClean="0"/>
              <a:t>16</a:t>
            </a:fld>
            <a:endParaRPr lang="en-GB"/>
          </a:p>
        </p:txBody>
      </p:sp>
    </p:spTree>
    <p:extLst>
      <p:ext uri="{BB962C8B-B14F-4D97-AF65-F5344CB8AC3E}">
        <p14:creationId xmlns:p14="http://schemas.microsoft.com/office/powerpoint/2010/main" val="144301603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2779E649-6A0C-4119-BC89-823EEEAD0975}" type="slidenum">
              <a:rPr lang="en-GB" smtClean="0"/>
              <a:t>18</a:t>
            </a:fld>
            <a:endParaRPr lang="en-GB"/>
          </a:p>
        </p:txBody>
      </p:sp>
    </p:spTree>
    <p:extLst>
      <p:ext uri="{BB962C8B-B14F-4D97-AF65-F5344CB8AC3E}">
        <p14:creationId xmlns:p14="http://schemas.microsoft.com/office/powerpoint/2010/main" val="182727115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2779E649-6A0C-4119-BC89-823EEEAD0975}" type="slidenum">
              <a:rPr lang="en-GB" smtClean="0"/>
              <a:t>19</a:t>
            </a:fld>
            <a:endParaRPr lang="en-GB"/>
          </a:p>
        </p:txBody>
      </p:sp>
    </p:spTree>
    <p:extLst>
      <p:ext uri="{BB962C8B-B14F-4D97-AF65-F5344CB8AC3E}">
        <p14:creationId xmlns:p14="http://schemas.microsoft.com/office/powerpoint/2010/main" val="19906416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B19B8A9-2247-424C-A4A3-C8FCEB06D4C7}"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4025993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0" name="Freeform 13">
            <a:extLst>
              <a:ext uri="{FF2B5EF4-FFF2-40B4-BE49-F238E27FC236}">
                <a16:creationId xmlns:a16="http://schemas.microsoft.com/office/drawing/2014/main" id="{FCE00AC6-1AA1-42D9-83DD-4C308C3F9322}"/>
              </a:ext>
            </a:extLst>
          </p:cNvPr>
          <p:cNvSpPr/>
          <p:nvPr userDrawn="1"/>
        </p:nvSpPr>
        <p:spPr>
          <a:xfrm>
            <a:off x="6000750" y="1631105"/>
            <a:ext cx="12287250" cy="8655896"/>
          </a:xfrm>
          <a:custGeom>
            <a:avLst/>
            <a:gdLst>
              <a:gd name="connsiteX0" fmla="*/ 4929467 w 8191500"/>
              <a:gd name="connsiteY0" fmla="*/ 0 h 5770597"/>
              <a:gd name="connsiteX1" fmla="*/ 8065066 w 8191500"/>
              <a:gd name="connsiteY1" fmla="*/ 1118513 h 5770597"/>
              <a:gd name="connsiteX2" fmla="*/ 8191500 w 8191500"/>
              <a:gd name="connsiteY2" fmla="*/ 1227339 h 5770597"/>
              <a:gd name="connsiteX3" fmla="*/ 8191500 w 8191500"/>
              <a:gd name="connsiteY3" fmla="*/ 5770597 h 5770597"/>
              <a:gd name="connsiteX4" fmla="*/ 79523 w 8191500"/>
              <a:gd name="connsiteY4" fmla="*/ 5770597 h 5770597"/>
              <a:gd name="connsiteX5" fmla="*/ 56799 w 8191500"/>
              <a:gd name="connsiteY5" fmla="*/ 5644158 h 5770597"/>
              <a:gd name="connsiteX6" fmla="*/ 0 w 8191500"/>
              <a:gd name="connsiteY6" fmla="*/ 4898209 h 5770597"/>
              <a:gd name="connsiteX7" fmla="*/ 4929467 w 8191500"/>
              <a:gd name="connsiteY7" fmla="*/ 0 h 57705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191500" h="5770597">
                <a:moveTo>
                  <a:pt x="4929467" y="0"/>
                </a:moveTo>
                <a:cubicBezTo>
                  <a:pt x="6120547" y="0"/>
                  <a:pt x="7212963" y="419755"/>
                  <a:pt x="8065066" y="1118513"/>
                </a:cubicBezTo>
                <a:lnTo>
                  <a:pt x="8191500" y="1227339"/>
                </a:lnTo>
                <a:lnTo>
                  <a:pt x="8191500" y="5770597"/>
                </a:lnTo>
                <a:lnTo>
                  <a:pt x="79523" y="5770597"/>
                </a:lnTo>
                <a:lnTo>
                  <a:pt x="56799" y="5644158"/>
                </a:lnTo>
                <a:cubicBezTo>
                  <a:pt x="19398" y="5400934"/>
                  <a:pt x="0" y="5151822"/>
                  <a:pt x="0" y="4898209"/>
                </a:cubicBezTo>
                <a:cubicBezTo>
                  <a:pt x="0" y="2193003"/>
                  <a:pt x="2206998" y="0"/>
                  <a:pt x="4929467"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1371600" rtl="0" eaLnBrk="1" fontAlgn="auto" latinLnBrk="0" hangingPunct="1">
              <a:lnSpc>
                <a:spcPct val="100000"/>
              </a:lnSpc>
              <a:spcBef>
                <a:spcPts val="0"/>
              </a:spcBef>
              <a:spcAft>
                <a:spcPts val="0"/>
              </a:spcAft>
              <a:buClrTx/>
              <a:buSzTx/>
              <a:buFontTx/>
              <a:buNone/>
              <a:tabLst/>
              <a:defRPr/>
            </a:pPr>
            <a:endParaRPr kumimoji="0" lang="en-US" sz="27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cxnSp>
        <p:nvCxnSpPr>
          <p:cNvPr id="12" name="Straight Connector 11">
            <a:extLst>
              <a:ext uri="{FF2B5EF4-FFF2-40B4-BE49-F238E27FC236}">
                <a16:creationId xmlns:a16="http://schemas.microsoft.com/office/drawing/2014/main" id="{5319A315-F756-49EC-8181-0EC3F0A37B09}"/>
              </a:ext>
            </a:extLst>
          </p:cNvPr>
          <p:cNvCxnSpPr>
            <a:cxnSpLocks/>
          </p:cNvCxnSpPr>
          <p:nvPr userDrawn="1"/>
        </p:nvCxnSpPr>
        <p:spPr>
          <a:xfrm>
            <a:off x="609362" y="275900"/>
            <a:ext cx="0" cy="2396562"/>
          </a:xfrm>
          <a:prstGeom prst="line">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cxnSp>
      <p:sp>
        <p:nvSpPr>
          <p:cNvPr id="14" name="Freeform: Shape 13">
            <a:extLst>
              <a:ext uri="{FF2B5EF4-FFF2-40B4-BE49-F238E27FC236}">
                <a16:creationId xmlns:a16="http://schemas.microsoft.com/office/drawing/2014/main" id="{560F3E26-F530-48F5-983F-9DCFF41D4F39}"/>
              </a:ext>
            </a:extLst>
          </p:cNvPr>
          <p:cNvSpPr/>
          <p:nvPr userDrawn="1"/>
        </p:nvSpPr>
        <p:spPr>
          <a:xfrm>
            <a:off x="7938522" y="2"/>
            <a:ext cx="3419613" cy="1901678"/>
          </a:xfrm>
          <a:custGeom>
            <a:avLst/>
            <a:gdLst>
              <a:gd name="connsiteX0" fmla="*/ 0 w 2279742"/>
              <a:gd name="connsiteY0" fmla="*/ 0 h 1267785"/>
              <a:gd name="connsiteX1" fmla="*/ 138700 w 2279742"/>
              <a:gd name="connsiteY1" fmla="*/ 0 h 1267785"/>
              <a:gd name="connsiteX2" fmla="*/ 138700 w 2279742"/>
              <a:gd name="connsiteY2" fmla="*/ 1078193 h 1267785"/>
              <a:gd name="connsiteX3" fmla="*/ 2002733 w 2279742"/>
              <a:gd name="connsiteY3" fmla="*/ 0 h 1267785"/>
              <a:gd name="connsiteX4" fmla="*/ 2279742 w 2279742"/>
              <a:gd name="connsiteY4" fmla="*/ 0 h 1267785"/>
              <a:gd name="connsiteX5" fmla="*/ 104026 w 2279742"/>
              <a:gd name="connsiteY5" fmla="*/ 1258503 h 1267785"/>
              <a:gd name="connsiteX6" fmla="*/ 69351 w 2279742"/>
              <a:gd name="connsiteY6" fmla="*/ 1267785 h 1267785"/>
              <a:gd name="connsiteX7" fmla="*/ 0 w 2279742"/>
              <a:gd name="connsiteY7" fmla="*/ 1198436 h 12677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279742" h="1267785">
                <a:moveTo>
                  <a:pt x="0" y="0"/>
                </a:moveTo>
                <a:lnTo>
                  <a:pt x="138700" y="0"/>
                </a:lnTo>
                <a:lnTo>
                  <a:pt x="138700" y="1078193"/>
                </a:lnTo>
                <a:lnTo>
                  <a:pt x="2002733" y="0"/>
                </a:lnTo>
                <a:lnTo>
                  <a:pt x="2279742" y="0"/>
                </a:lnTo>
                <a:lnTo>
                  <a:pt x="104026" y="1258503"/>
                </a:lnTo>
                <a:cubicBezTo>
                  <a:pt x="93484" y="1264595"/>
                  <a:pt x="81523" y="1267796"/>
                  <a:pt x="69351" y="1267785"/>
                </a:cubicBezTo>
                <a:cubicBezTo>
                  <a:pt x="31049" y="1267785"/>
                  <a:pt x="0" y="1236737"/>
                  <a:pt x="0" y="1198436"/>
                </a:cubicBezTo>
                <a:close/>
              </a:path>
            </a:pathLst>
          </a:custGeom>
          <a:solidFill>
            <a:schemeClr val="accent6"/>
          </a:solidFill>
          <a:ln w="9525" cap="flat">
            <a:noFill/>
            <a:prstDash val="solid"/>
            <a:miter/>
          </a:ln>
        </p:spPr>
        <p:txBody>
          <a:bodyPr rtlCol="0" anchor="ctr"/>
          <a:lstStyle/>
          <a:p>
            <a:pPr marL="0" marR="0" lvl="0" indent="0" algn="l" defTabSz="1371600" rtl="0" eaLnBrk="1" fontAlgn="auto" latinLnBrk="0" hangingPunct="1">
              <a:lnSpc>
                <a:spcPct val="100000"/>
              </a:lnSpc>
              <a:spcBef>
                <a:spcPts val="0"/>
              </a:spcBef>
              <a:spcAft>
                <a:spcPts val="0"/>
              </a:spcAft>
              <a:buClrTx/>
              <a:buSzTx/>
              <a:buFontTx/>
              <a:buNone/>
              <a:tabLst/>
              <a:defRPr/>
            </a:pPr>
            <a:endParaRPr kumimoji="0" lang="en-US" sz="27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6" name="Freeform: Shape 15">
            <a:extLst>
              <a:ext uri="{FF2B5EF4-FFF2-40B4-BE49-F238E27FC236}">
                <a16:creationId xmlns:a16="http://schemas.microsoft.com/office/drawing/2014/main" id="{5C97701E-DAF9-4174-AA91-DA203CD27D6A}"/>
              </a:ext>
            </a:extLst>
          </p:cNvPr>
          <p:cNvSpPr/>
          <p:nvPr userDrawn="1"/>
        </p:nvSpPr>
        <p:spPr>
          <a:xfrm>
            <a:off x="15313043" y="2"/>
            <a:ext cx="1702599" cy="716996"/>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1371600" rtl="0" eaLnBrk="1" fontAlgn="auto" latinLnBrk="0" hangingPunct="1">
              <a:lnSpc>
                <a:spcPct val="100000"/>
              </a:lnSpc>
              <a:spcBef>
                <a:spcPts val="0"/>
              </a:spcBef>
              <a:spcAft>
                <a:spcPts val="0"/>
              </a:spcAft>
              <a:buClrTx/>
              <a:buSzTx/>
              <a:buFontTx/>
              <a:buNone/>
              <a:tabLst/>
              <a:defRPr/>
            </a:pPr>
            <a:endParaRPr kumimoji="0" lang="en-US" sz="27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8" name="Oval 17">
            <a:extLst>
              <a:ext uri="{FF2B5EF4-FFF2-40B4-BE49-F238E27FC236}">
                <a16:creationId xmlns:a16="http://schemas.microsoft.com/office/drawing/2014/main" id="{4F765374-1A4B-41DC-9E75-A95A6C655328}"/>
              </a:ext>
            </a:extLst>
          </p:cNvPr>
          <p:cNvSpPr/>
          <p:nvPr userDrawn="1"/>
        </p:nvSpPr>
        <p:spPr>
          <a:xfrm>
            <a:off x="2353566" y="772348"/>
            <a:ext cx="3590027" cy="3492635"/>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371600" rtl="0" eaLnBrk="1" fontAlgn="auto" latinLnBrk="0" hangingPunct="1">
              <a:lnSpc>
                <a:spcPct val="100000"/>
              </a:lnSpc>
              <a:spcBef>
                <a:spcPts val="0"/>
              </a:spcBef>
              <a:spcAft>
                <a:spcPts val="0"/>
              </a:spcAft>
              <a:buClrTx/>
              <a:buSzTx/>
              <a:buFontTx/>
              <a:buNone/>
              <a:tabLst/>
              <a:defRPr/>
            </a:pPr>
            <a:endParaRPr kumimoji="0" lang="en-US" sz="27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20" name="Freeform: Shape 19">
            <a:extLst>
              <a:ext uri="{FF2B5EF4-FFF2-40B4-BE49-F238E27FC236}">
                <a16:creationId xmlns:a16="http://schemas.microsoft.com/office/drawing/2014/main" id="{7618DB8E-B14E-42E2-B454-6F4F36A8A9D9}"/>
              </a:ext>
            </a:extLst>
          </p:cNvPr>
          <p:cNvSpPr/>
          <p:nvPr userDrawn="1"/>
        </p:nvSpPr>
        <p:spPr>
          <a:xfrm flipH="1">
            <a:off x="1" y="4424610"/>
            <a:ext cx="1779677" cy="2657475"/>
          </a:xfrm>
          <a:custGeom>
            <a:avLst/>
            <a:gdLst>
              <a:gd name="connsiteX0" fmla="*/ 61913 w 1186451"/>
              <a:gd name="connsiteY0" fmla="*/ 0 h 1771650"/>
              <a:gd name="connsiteX1" fmla="*/ 1186451 w 1186451"/>
              <a:gd name="connsiteY1" fmla="*/ 0 h 1771650"/>
              <a:gd name="connsiteX2" fmla="*/ 1186451 w 1186451"/>
              <a:gd name="connsiteY2" fmla="*/ 123825 h 1771650"/>
              <a:gd name="connsiteX3" fmla="*/ 123825 w 1186451"/>
              <a:gd name="connsiteY3" fmla="*/ 123825 h 1771650"/>
              <a:gd name="connsiteX4" fmla="*/ 123825 w 1186451"/>
              <a:gd name="connsiteY4" fmla="*/ 1647825 h 1771650"/>
              <a:gd name="connsiteX5" fmla="*/ 1186451 w 1186451"/>
              <a:gd name="connsiteY5" fmla="*/ 1647825 h 1771650"/>
              <a:gd name="connsiteX6" fmla="*/ 1186451 w 1186451"/>
              <a:gd name="connsiteY6" fmla="*/ 1771650 h 1771650"/>
              <a:gd name="connsiteX7" fmla="*/ 61913 w 1186451"/>
              <a:gd name="connsiteY7" fmla="*/ 1771650 h 1771650"/>
              <a:gd name="connsiteX8" fmla="*/ 0 w 1186451"/>
              <a:gd name="connsiteY8" fmla="*/ 1709738 h 1771650"/>
              <a:gd name="connsiteX9" fmla="*/ 0 w 1186451"/>
              <a:gd name="connsiteY9" fmla="*/ 61913 h 1771650"/>
              <a:gd name="connsiteX10" fmla="*/ 61913 w 1186451"/>
              <a:gd name="connsiteY10" fmla="*/ 0 h 17716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86451" h="1771650">
                <a:moveTo>
                  <a:pt x="61913" y="0"/>
                </a:moveTo>
                <a:lnTo>
                  <a:pt x="1186451" y="0"/>
                </a:lnTo>
                <a:lnTo>
                  <a:pt x="1186451" y="123825"/>
                </a:lnTo>
                <a:lnTo>
                  <a:pt x="123825" y="123825"/>
                </a:lnTo>
                <a:lnTo>
                  <a:pt x="123825" y="1647825"/>
                </a:lnTo>
                <a:lnTo>
                  <a:pt x="1186451" y="1647825"/>
                </a:lnTo>
                <a:lnTo>
                  <a:pt x="1186451" y="1771650"/>
                </a:lnTo>
                <a:lnTo>
                  <a:pt x="61913" y="1771650"/>
                </a:lnTo>
                <a:cubicBezTo>
                  <a:pt x="27719" y="1771650"/>
                  <a:pt x="0" y="1743932"/>
                  <a:pt x="0" y="1709738"/>
                </a:cubicBezTo>
                <a:lnTo>
                  <a:pt x="0" y="61913"/>
                </a:lnTo>
                <a:cubicBezTo>
                  <a:pt x="0" y="27719"/>
                  <a:pt x="27719" y="0"/>
                  <a:pt x="61913" y="0"/>
                </a:cubicBezTo>
                <a:close/>
              </a:path>
            </a:pathLst>
          </a:custGeom>
          <a:solidFill>
            <a:schemeClr val="accent6"/>
          </a:solidFill>
          <a:ln w="9525" cap="flat">
            <a:noFill/>
            <a:prstDash val="solid"/>
            <a:miter/>
          </a:ln>
        </p:spPr>
        <p:txBody>
          <a:bodyPr rtlCol="0" anchor="ctr"/>
          <a:lstStyle/>
          <a:p>
            <a:pPr marL="0" marR="0" lvl="0" indent="0" algn="l" defTabSz="1371600" rtl="0" eaLnBrk="1" fontAlgn="auto" latinLnBrk="0" hangingPunct="1">
              <a:lnSpc>
                <a:spcPct val="100000"/>
              </a:lnSpc>
              <a:spcBef>
                <a:spcPts val="0"/>
              </a:spcBef>
              <a:spcAft>
                <a:spcPts val="0"/>
              </a:spcAft>
              <a:buClrTx/>
              <a:buSzTx/>
              <a:buFontTx/>
              <a:buNone/>
              <a:tabLst/>
              <a:defRPr/>
            </a:pPr>
            <a:endParaRPr kumimoji="0" lang="en-US" sz="27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2" name="Arc 21">
            <a:extLst>
              <a:ext uri="{FF2B5EF4-FFF2-40B4-BE49-F238E27FC236}">
                <a16:creationId xmlns:a16="http://schemas.microsoft.com/office/drawing/2014/main" id="{97666F55-03F1-4D18-9653-0F360E127A7E}"/>
              </a:ext>
            </a:extLst>
          </p:cNvPr>
          <p:cNvSpPr/>
          <p:nvPr userDrawn="1"/>
        </p:nvSpPr>
        <p:spPr>
          <a:xfrm rot="16200000">
            <a:off x="2309525" y="6305141"/>
            <a:ext cx="6125150" cy="6125150"/>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1371600" rtl="0" eaLnBrk="1" fontAlgn="auto" latinLnBrk="0" hangingPunct="1">
              <a:lnSpc>
                <a:spcPct val="100000"/>
              </a:lnSpc>
              <a:spcBef>
                <a:spcPts val="0"/>
              </a:spcBef>
              <a:spcAft>
                <a:spcPts val="0"/>
              </a:spcAft>
              <a:buClrTx/>
              <a:buSzTx/>
              <a:buFontTx/>
              <a:buNone/>
              <a:tabLst/>
              <a:defRPr/>
            </a:pPr>
            <a:endParaRPr kumimoji="0" lang="en-US" sz="27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84DE1A06-8754-4870-9E44-E39BADAD9845}"/>
              </a:ext>
            </a:extLst>
          </p:cNvPr>
          <p:cNvSpPr>
            <a:spLocks noGrp="1"/>
          </p:cNvSpPr>
          <p:nvPr>
            <p:ph type="ctrTitle"/>
          </p:nvPr>
        </p:nvSpPr>
        <p:spPr>
          <a:xfrm>
            <a:off x="7639812" y="4114800"/>
            <a:ext cx="9889236" cy="3579876"/>
          </a:xfrm>
        </p:spPr>
        <p:txBody>
          <a:bodyPr anchor="b"/>
          <a:lstStyle>
            <a:lvl1pPr algn="r">
              <a:defRPr sz="9000">
                <a:solidFill>
                  <a:schemeClr val="bg1"/>
                </a:solidFill>
              </a:defRPr>
            </a:lvl1pPr>
          </a:lstStyle>
          <a:p>
            <a:r>
              <a:rPr lang="en-US"/>
              <a:t>Click to edit Master title style</a:t>
            </a:r>
          </a:p>
        </p:txBody>
      </p:sp>
      <p:sp>
        <p:nvSpPr>
          <p:cNvPr id="3" name="Subtitle 2">
            <a:extLst>
              <a:ext uri="{FF2B5EF4-FFF2-40B4-BE49-F238E27FC236}">
                <a16:creationId xmlns:a16="http://schemas.microsoft.com/office/drawing/2014/main" id="{3527F020-BBC3-49BB-91C2-5B2CBD64B3C5}"/>
              </a:ext>
            </a:extLst>
          </p:cNvPr>
          <p:cNvSpPr>
            <a:spLocks noGrp="1"/>
          </p:cNvSpPr>
          <p:nvPr>
            <p:ph type="subTitle" idx="1"/>
          </p:nvPr>
        </p:nvSpPr>
        <p:spPr>
          <a:xfrm>
            <a:off x="7639812" y="7831836"/>
            <a:ext cx="9889236" cy="1495044"/>
          </a:xfrm>
        </p:spPr>
        <p:txBody>
          <a:bodyPr/>
          <a:lstStyle>
            <a:lvl1pPr marL="0" indent="0" algn="r">
              <a:buNone/>
              <a:defRPr sz="3600">
                <a:solidFill>
                  <a:schemeClr val="bg1"/>
                </a:solidFill>
              </a:defRPr>
            </a:lvl1pPr>
            <a:lvl2pPr marL="685800" indent="0" algn="ctr">
              <a:buNone/>
              <a:defRPr sz="3000"/>
            </a:lvl2pPr>
            <a:lvl3pPr marL="1371600" indent="0" algn="ctr">
              <a:buNone/>
              <a:defRPr sz="2700"/>
            </a:lvl3pPr>
            <a:lvl4pPr marL="2057400" indent="0" algn="ctr">
              <a:buNone/>
              <a:defRPr sz="2400"/>
            </a:lvl4pPr>
            <a:lvl5pPr marL="2743200" indent="0" algn="ctr">
              <a:buNone/>
              <a:defRPr sz="2400"/>
            </a:lvl5pPr>
            <a:lvl6pPr marL="3429000" indent="0" algn="ctr">
              <a:buNone/>
              <a:defRPr sz="2400"/>
            </a:lvl6pPr>
            <a:lvl7pPr marL="4114800" indent="0" algn="ctr">
              <a:buNone/>
              <a:defRPr sz="2400"/>
            </a:lvl7pPr>
            <a:lvl8pPr marL="4800600" indent="0" algn="ctr">
              <a:buNone/>
              <a:defRPr sz="2400"/>
            </a:lvl8pPr>
            <a:lvl9pPr marL="5486400" indent="0" algn="ctr">
              <a:buNone/>
              <a:defRPr sz="2400"/>
            </a:lvl9pPr>
          </a:lstStyle>
          <a:p>
            <a:r>
              <a:rPr lang="en-US"/>
              <a:t>Click to edit Master subtitle style</a:t>
            </a:r>
          </a:p>
        </p:txBody>
      </p:sp>
    </p:spTree>
    <p:extLst>
      <p:ext uri="{BB962C8B-B14F-4D97-AF65-F5344CB8AC3E}">
        <p14:creationId xmlns:p14="http://schemas.microsoft.com/office/powerpoint/2010/main" val="260156939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Agenda">
    <p:spTree>
      <p:nvGrpSpPr>
        <p:cNvPr id="1" name=""/>
        <p:cNvGrpSpPr/>
        <p:nvPr/>
      </p:nvGrpSpPr>
      <p:grpSpPr>
        <a:xfrm>
          <a:off x="0" y="0"/>
          <a:ext cx="0" cy="0"/>
          <a:chOff x="0" y="0"/>
          <a:chExt cx="0" cy="0"/>
        </a:xfrm>
      </p:grpSpPr>
      <p:sp>
        <p:nvSpPr>
          <p:cNvPr id="10" name="Oval 9">
            <a:extLst>
              <a:ext uri="{FF2B5EF4-FFF2-40B4-BE49-F238E27FC236}">
                <a16:creationId xmlns:a16="http://schemas.microsoft.com/office/drawing/2014/main" id="{AFA665D7-34D0-4262-B345-9B1A1BA8DA17}"/>
              </a:ext>
            </a:extLst>
          </p:cNvPr>
          <p:cNvSpPr/>
          <p:nvPr userDrawn="1"/>
        </p:nvSpPr>
        <p:spPr>
          <a:xfrm>
            <a:off x="733784" y="1678547"/>
            <a:ext cx="6929907" cy="692990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371600" rtl="0" eaLnBrk="1" fontAlgn="auto" latinLnBrk="0" hangingPunct="1">
              <a:lnSpc>
                <a:spcPct val="100000"/>
              </a:lnSpc>
              <a:spcBef>
                <a:spcPts val="0"/>
              </a:spcBef>
              <a:spcAft>
                <a:spcPts val="0"/>
              </a:spcAft>
              <a:buClrTx/>
              <a:buSzTx/>
              <a:buFontTx/>
              <a:buNone/>
              <a:tabLst/>
              <a:defRPr/>
            </a:pPr>
            <a:endParaRPr kumimoji="0" lang="en-US" sz="27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2" name="Arc 11">
            <a:extLst>
              <a:ext uri="{FF2B5EF4-FFF2-40B4-BE49-F238E27FC236}">
                <a16:creationId xmlns:a16="http://schemas.microsoft.com/office/drawing/2014/main" id="{39ECC553-79E5-4B14-89C9-4DAD2B1021B1}"/>
              </a:ext>
            </a:extLst>
          </p:cNvPr>
          <p:cNvSpPr/>
          <p:nvPr userDrawn="1"/>
        </p:nvSpPr>
        <p:spPr>
          <a:xfrm rot="19809111">
            <a:off x="13025581" y="1411723"/>
            <a:ext cx="4481849" cy="4481849"/>
          </a:xfrm>
          <a:prstGeom prst="arc">
            <a:avLst>
              <a:gd name="adj1" fmla="val 15817365"/>
              <a:gd name="adj2" fmla="val 1781380"/>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1371600" rtl="0" eaLnBrk="1" fontAlgn="auto" latinLnBrk="0" hangingPunct="1">
              <a:lnSpc>
                <a:spcPct val="100000"/>
              </a:lnSpc>
              <a:spcBef>
                <a:spcPts val="0"/>
              </a:spcBef>
              <a:spcAft>
                <a:spcPts val="0"/>
              </a:spcAft>
              <a:buClrTx/>
              <a:buSzTx/>
              <a:buFontTx/>
              <a:buNone/>
              <a:tabLst/>
              <a:defRPr/>
            </a:pPr>
            <a:endParaRPr kumimoji="0" lang="en-US" sz="27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4" name="Oval 13">
            <a:extLst>
              <a:ext uri="{FF2B5EF4-FFF2-40B4-BE49-F238E27FC236}">
                <a16:creationId xmlns:a16="http://schemas.microsoft.com/office/drawing/2014/main" id="{55797934-7E2B-4F94-89C4-0279413FF821}"/>
              </a:ext>
            </a:extLst>
          </p:cNvPr>
          <p:cNvSpPr/>
          <p:nvPr userDrawn="1"/>
        </p:nvSpPr>
        <p:spPr>
          <a:xfrm>
            <a:off x="1365072" y="7171488"/>
            <a:ext cx="819150" cy="819150"/>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371600" rtl="0" eaLnBrk="1" fontAlgn="auto" latinLnBrk="0" hangingPunct="1">
              <a:lnSpc>
                <a:spcPct val="100000"/>
              </a:lnSpc>
              <a:spcBef>
                <a:spcPts val="0"/>
              </a:spcBef>
              <a:spcAft>
                <a:spcPts val="0"/>
              </a:spcAft>
              <a:buClrTx/>
              <a:buSzTx/>
              <a:buFontTx/>
              <a:buNone/>
              <a:tabLst/>
              <a:defRPr/>
            </a:pPr>
            <a:endParaRPr kumimoji="0" lang="en-US" sz="27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249FF209-11EE-4A3F-9685-A155FECD0DC8}"/>
              </a:ext>
            </a:extLst>
          </p:cNvPr>
          <p:cNvSpPr>
            <a:spLocks noGrp="1"/>
          </p:cNvSpPr>
          <p:nvPr>
            <p:ph type="title"/>
          </p:nvPr>
        </p:nvSpPr>
        <p:spPr>
          <a:xfrm>
            <a:off x="1755648" y="2098548"/>
            <a:ext cx="4855464" cy="6103620"/>
          </a:xfrm>
        </p:spPr>
        <p:txBody>
          <a:bodyPr/>
          <a:lstStyle>
            <a:lvl1pPr algn="ctr">
              <a:defRPr>
                <a:solidFill>
                  <a:schemeClr val="bg1"/>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0A47AF11-F208-4FDA-9E19-D6CA3472134E}"/>
              </a:ext>
            </a:extLst>
          </p:cNvPr>
          <p:cNvSpPr>
            <a:spLocks noGrp="1"/>
          </p:cNvSpPr>
          <p:nvPr>
            <p:ph idx="1"/>
          </p:nvPr>
        </p:nvSpPr>
        <p:spPr>
          <a:xfrm>
            <a:off x="8682228" y="2290572"/>
            <a:ext cx="7667244" cy="5897880"/>
          </a:xfrm>
        </p:spPr>
        <p:txBody>
          <a:bodyPr anchor="ctr"/>
          <a:lstStyle>
            <a:lvl1pPr marL="0" indent="0">
              <a:buNone/>
              <a:defRPr/>
            </a:lvl1pPr>
            <a:lvl2pPr marL="342900">
              <a:defRPr/>
            </a:lvl2pPr>
            <a:lvl3pPr marL="685800">
              <a:defRPr/>
            </a:lvl3pPr>
            <a:lvl4pPr>
              <a:buNone/>
              <a:defRPr/>
            </a:lvl4pPr>
          </a:lstStyle>
          <a:p>
            <a:pPr lvl="0"/>
            <a:r>
              <a:rPr lang="en-US"/>
              <a:t>Click to edit Master text styles</a:t>
            </a:r>
          </a:p>
          <a:p>
            <a:pPr lvl="1"/>
            <a:r>
              <a:rPr lang="en-US"/>
              <a:t>Second level</a:t>
            </a:r>
          </a:p>
          <a:p>
            <a:pPr lvl="2"/>
            <a:r>
              <a:rPr lang="en-US"/>
              <a:t>Third level</a:t>
            </a:r>
          </a:p>
        </p:txBody>
      </p:sp>
      <p:sp>
        <p:nvSpPr>
          <p:cNvPr id="4" name="Date Placeholder 3">
            <a:extLst>
              <a:ext uri="{FF2B5EF4-FFF2-40B4-BE49-F238E27FC236}">
                <a16:creationId xmlns:a16="http://schemas.microsoft.com/office/drawing/2014/main" id="{96E82FA1-02B7-467E-9F16-D178149407C5}"/>
              </a:ext>
            </a:extLst>
          </p:cNvPr>
          <p:cNvSpPr>
            <a:spLocks noGrp="1"/>
          </p:cNvSpPr>
          <p:nvPr>
            <p:ph type="dt" sz="half" idx="10"/>
          </p:nvPr>
        </p:nvSpPr>
        <p:spPr/>
        <p:txBody>
          <a:bodyPr/>
          <a:lstStyle>
            <a:lvl1pPr>
              <a:defRPr>
                <a:latin typeface="+mn-lt"/>
              </a:defRPr>
            </a:lvl1pPr>
          </a:lstStyle>
          <a:p>
            <a:pPr>
              <a:defRPr/>
            </a:pPr>
            <a:r>
              <a:rPr lang="en-US" dirty="0">
                <a:solidFill>
                  <a:prstClr val="black">
                    <a:tint val="75000"/>
                  </a:prstClr>
                </a:solidFill>
              </a:rPr>
              <a:t>9/3/20XX</a:t>
            </a:r>
          </a:p>
        </p:txBody>
      </p:sp>
      <p:sp>
        <p:nvSpPr>
          <p:cNvPr id="5" name="Footer Placeholder 4">
            <a:extLst>
              <a:ext uri="{FF2B5EF4-FFF2-40B4-BE49-F238E27FC236}">
                <a16:creationId xmlns:a16="http://schemas.microsoft.com/office/drawing/2014/main" id="{6D389247-FB8A-4494-859B-B3754B02A5EE}"/>
              </a:ext>
            </a:extLst>
          </p:cNvPr>
          <p:cNvSpPr>
            <a:spLocks noGrp="1"/>
          </p:cNvSpPr>
          <p:nvPr>
            <p:ph type="ftr" sz="quarter" idx="11"/>
          </p:nvPr>
        </p:nvSpPr>
        <p:spPr/>
        <p:txBody>
          <a:bodyPr/>
          <a:lstStyle>
            <a:lvl1pPr>
              <a:defRPr>
                <a:latin typeface="+mn-lt"/>
              </a:defRPr>
            </a:lvl1pPr>
          </a:lstStyle>
          <a:p>
            <a:pPr>
              <a:defRPr/>
            </a:pPr>
            <a:r>
              <a:rPr lang="en-US" dirty="0">
                <a:solidFill>
                  <a:prstClr val="black">
                    <a:tint val="75000"/>
                  </a:prstClr>
                </a:solidFill>
              </a:rPr>
              <a:t>Presentation Title</a:t>
            </a:r>
          </a:p>
        </p:txBody>
      </p:sp>
      <p:sp>
        <p:nvSpPr>
          <p:cNvPr id="6" name="Slide Number Placeholder 5">
            <a:extLst>
              <a:ext uri="{FF2B5EF4-FFF2-40B4-BE49-F238E27FC236}">
                <a16:creationId xmlns:a16="http://schemas.microsoft.com/office/drawing/2014/main" id="{52CA5B62-3338-46A5-B381-A63B88CB0DDA}"/>
              </a:ext>
            </a:extLst>
          </p:cNvPr>
          <p:cNvSpPr>
            <a:spLocks noGrp="1"/>
          </p:cNvSpPr>
          <p:nvPr>
            <p:ph type="sldNum" sz="quarter" idx="12"/>
          </p:nvPr>
        </p:nvSpPr>
        <p:spPr/>
        <p:txBody>
          <a:bodyPr/>
          <a:lstStyle>
            <a:lvl1pPr>
              <a:defRPr>
                <a:latin typeface="+mn-lt"/>
              </a:defRPr>
            </a:lvl1pPr>
          </a:lstStyle>
          <a:p>
            <a:pPr>
              <a:defRPr/>
            </a:pPr>
            <a:fld id="{D76B855D-E9CC-4FF8-AD85-6CDC7B89A0DE}"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103542167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 2 small pictures">
    <p:spTree>
      <p:nvGrpSpPr>
        <p:cNvPr id="1" name=""/>
        <p:cNvGrpSpPr/>
        <p:nvPr/>
      </p:nvGrpSpPr>
      <p:grpSpPr>
        <a:xfrm>
          <a:off x="0" y="0"/>
          <a:ext cx="0" cy="0"/>
          <a:chOff x="0" y="0"/>
          <a:chExt cx="0" cy="0"/>
        </a:xfrm>
      </p:grpSpPr>
      <p:sp>
        <p:nvSpPr>
          <p:cNvPr id="22" name="Picture Placeholder 21">
            <a:extLst>
              <a:ext uri="{FF2B5EF4-FFF2-40B4-BE49-F238E27FC236}">
                <a16:creationId xmlns:a16="http://schemas.microsoft.com/office/drawing/2014/main" id="{5A614E3F-4FB2-4152-A59C-941C908D7B05}"/>
              </a:ext>
            </a:extLst>
          </p:cNvPr>
          <p:cNvSpPr>
            <a:spLocks noGrp="1"/>
          </p:cNvSpPr>
          <p:nvPr>
            <p:ph type="pic" sz="quarter" idx="13"/>
          </p:nvPr>
        </p:nvSpPr>
        <p:spPr>
          <a:xfrm>
            <a:off x="10800719" y="1725315"/>
            <a:ext cx="3310569" cy="3306267"/>
          </a:xfrm>
          <a:custGeom>
            <a:avLst/>
            <a:gdLst>
              <a:gd name="connsiteX0" fmla="*/ 1098749 w 2207046"/>
              <a:gd name="connsiteY0" fmla="*/ 0 h 2204178"/>
              <a:gd name="connsiteX1" fmla="*/ 2201707 w 2207046"/>
              <a:gd name="connsiteY1" fmla="*/ 995326 h 2204178"/>
              <a:gd name="connsiteX2" fmla="*/ 2207046 w 2207046"/>
              <a:gd name="connsiteY2" fmla="*/ 1101058 h 2204178"/>
              <a:gd name="connsiteX3" fmla="*/ 2207046 w 2207046"/>
              <a:gd name="connsiteY3" fmla="*/ 1116306 h 2204178"/>
              <a:gd name="connsiteX4" fmla="*/ 2201707 w 2207046"/>
              <a:gd name="connsiteY4" fmla="*/ 1222039 h 2204178"/>
              <a:gd name="connsiteX5" fmla="*/ 1322187 w 2207046"/>
              <a:gd name="connsiteY5" fmla="*/ 2194840 h 2204178"/>
              <a:gd name="connsiteX6" fmla="*/ 1260999 w 2207046"/>
              <a:gd name="connsiteY6" fmla="*/ 2204178 h 2204178"/>
              <a:gd name="connsiteX7" fmla="*/ 936500 w 2207046"/>
              <a:gd name="connsiteY7" fmla="*/ 2204178 h 2204178"/>
              <a:gd name="connsiteX8" fmla="*/ 875311 w 2207046"/>
              <a:gd name="connsiteY8" fmla="*/ 2194840 h 2204178"/>
              <a:gd name="connsiteX9" fmla="*/ 12592 w 2207046"/>
              <a:gd name="connsiteY9" fmla="*/ 1332120 h 2204178"/>
              <a:gd name="connsiteX10" fmla="*/ 0 w 2207046"/>
              <a:gd name="connsiteY10" fmla="*/ 1249617 h 2204178"/>
              <a:gd name="connsiteX11" fmla="*/ 0 w 2207046"/>
              <a:gd name="connsiteY11" fmla="*/ 967747 h 2204178"/>
              <a:gd name="connsiteX12" fmla="*/ 12592 w 2207046"/>
              <a:gd name="connsiteY12" fmla="*/ 885244 h 2204178"/>
              <a:gd name="connsiteX13" fmla="*/ 1098749 w 2207046"/>
              <a:gd name="connsiteY13" fmla="*/ 0 h 2204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207046" h="2204178">
                <a:moveTo>
                  <a:pt x="1098749" y="0"/>
                </a:moveTo>
                <a:cubicBezTo>
                  <a:pt x="1672788" y="0"/>
                  <a:pt x="2144931" y="436266"/>
                  <a:pt x="2201707" y="995326"/>
                </a:cubicBezTo>
                <a:lnTo>
                  <a:pt x="2207046" y="1101058"/>
                </a:lnTo>
                <a:lnTo>
                  <a:pt x="2207046" y="1116306"/>
                </a:lnTo>
                <a:lnTo>
                  <a:pt x="2201707" y="1222039"/>
                </a:lnTo>
                <a:cubicBezTo>
                  <a:pt x="2152501" y="1706557"/>
                  <a:pt x="1791308" y="2098844"/>
                  <a:pt x="1322187" y="2194840"/>
                </a:cubicBezTo>
                <a:lnTo>
                  <a:pt x="1260999" y="2204178"/>
                </a:lnTo>
                <a:lnTo>
                  <a:pt x="936500" y="2204178"/>
                </a:lnTo>
                <a:lnTo>
                  <a:pt x="875311" y="2194840"/>
                </a:lnTo>
                <a:cubicBezTo>
                  <a:pt x="442276" y="2106228"/>
                  <a:pt x="101204" y="1765156"/>
                  <a:pt x="12592" y="1332120"/>
                </a:cubicBezTo>
                <a:lnTo>
                  <a:pt x="0" y="1249617"/>
                </a:lnTo>
                <a:lnTo>
                  <a:pt x="0" y="967747"/>
                </a:lnTo>
                <a:lnTo>
                  <a:pt x="12592" y="885244"/>
                </a:lnTo>
                <a:cubicBezTo>
                  <a:pt x="115972" y="380036"/>
                  <a:pt x="562980" y="0"/>
                  <a:pt x="1098749" y="0"/>
                </a:cubicBezTo>
                <a:close/>
              </a:path>
            </a:pathLst>
          </a:custGeom>
        </p:spPr>
        <p:txBody>
          <a:bodyPr wrap="square" anchor="ctr">
            <a:noAutofit/>
          </a:bodyPr>
          <a:lstStyle>
            <a:lvl1pPr algn="ctr">
              <a:buNone/>
              <a:defRPr sz="2700"/>
            </a:lvl1pPr>
          </a:lstStyle>
          <a:p>
            <a:r>
              <a:rPr lang="en-US"/>
              <a:t>Click icon to add picture</a:t>
            </a:r>
            <a:endParaRPr lang="en-US" dirty="0"/>
          </a:p>
        </p:txBody>
      </p:sp>
      <p:sp>
        <p:nvSpPr>
          <p:cNvPr id="21" name="Picture Placeholder 20">
            <a:extLst>
              <a:ext uri="{FF2B5EF4-FFF2-40B4-BE49-F238E27FC236}">
                <a16:creationId xmlns:a16="http://schemas.microsoft.com/office/drawing/2014/main" id="{8A1F486A-F545-4642-B1CB-5356704413D3}"/>
              </a:ext>
            </a:extLst>
          </p:cNvPr>
          <p:cNvSpPr>
            <a:spLocks noGrp="1"/>
          </p:cNvSpPr>
          <p:nvPr>
            <p:ph type="pic" sz="quarter" idx="14"/>
          </p:nvPr>
        </p:nvSpPr>
        <p:spPr>
          <a:xfrm>
            <a:off x="12666949" y="3869525"/>
            <a:ext cx="4645211" cy="4645211"/>
          </a:xfrm>
          <a:custGeom>
            <a:avLst/>
            <a:gdLst>
              <a:gd name="connsiteX0" fmla="*/ 1548404 w 3096807"/>
              <a:gd name="connsiteY0" fmla="*/ 0 h 3096807"/>
              <a:gd name="connsiteX1" fmla="*/ 3096807 w 3096807"/>
              <a:gd name="connsiteY1" fmla="*/ 1548404 h 3096807"/>
              <a:gd name="connsiteX2" fmla="*/ 1548404 w 3096807"/>
              <a:gd name="connsiteY2" fmla="*/ 3096807 h 3096807"/>
              <a:gd name="connsiteX3" fmla="*/ 0 w 3096807"/>
              <a:gd name="connsiteY3" fmla="*/ 1548404 h 3096807"/>
              <a:gd name="connsiteX4" fmla="*/ 1548404 w 3096807"/>
              <a:gd name="connsiteY4" fmla="*/ 0 h 309680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96807" h="3096807">
                <a:moveTo>
                  <a:pt x="1548404" y="0"/>
                </a:moveTo>
                <a:cubicBezTo>
                  <a:pt x="2403564" y="0"/>
                  <a:pt x="3096807" y="693243"/>
                  <a:pt x="3096807" y="1548404"/>
                </a:cubicBezTo>
                <a:cubicBezTo>
                  <a:pt x="3096807" y="2403564"/>
                  <a:pt x="2403564" y="3096807"/>
                  <a:pt x="1548404" y="3096807"/>
                </a:cubicBezTo>
                <a:cubicBezTo>
                  <a:pt x="693243" y="3096807"/>
                  <a:pt x="0" y="2403564"/>
                  <a:pt x="0" y="1548404"/>
                </a:cubicBezTo>
                <a:cubicBezTo>
                  <a:pt x="0" y="693243"/>
                  <a:pt x="693243" y="0"/>
                  <a:pt x="1548404" y="0"/>
                </a:cubicBezTo>
                <a:close/>
              </a:path>
            </a:pathLst>
          </a:custGeom>
        </p:spPr>
        <p:txBody>
          <a:bodyPr wrap="square" anchor="ctr">
            <a:noAutofit/>
          </a:bodyPr>
          <a:lstStyle>
            <a:lvl1pPr algn="ctr">
              <a:buNone/>
              <a:defRPr sz="2700"/>
            </a:lvl1pPr>
          </a:lstStyle>
          <a:p>
            <a:r>
              <a:rPr lang="en-US"/>
              <a:t>Click icon to add picture</a:t>
            </a:r>
            <a:endParaRPr lang="en-US" dirty="0"/>
          </a:p>
        </p:txBody>
      </p:sp>
      <p:sp>
        <p:nvSpPr>
          <p:cNvPr id="2" name="Title 1">
            <a:extLst>
              <a:ext uri="{FF2B5EF4-FFF2-40B4-BE49-F238E27FC236}">
                <a16:creationId xmlns:a16="http://schemas.microsoft.com/office/drawing/2014/main" id="{249FF209-11EE-4A3F-9685-A155FECD0DC8}"/>
              </a:ext>
            </a:extLst>
          </p:cNvPr>
          <p:cNvSpPr>
            <a:spLocks noGrp="1"/>
          </p:cNvSpPr>
          <p:nvPr>
            <p:ph type="title"/>
          </p:nvPr>
        </p:nvSpPr>
        <p:spPr>
          <a:xfrm>
            <a:off x="809244" y="547686"/>
            <a:ext cx="8709660" cy="1988820"/>
          </a:xfrm>
        </p:spPr>
        <p:txBody>
          <a:bodyPr/>
          <a:lstStyle/>
          <a:p>
            <a:r>
              <a:rPr lang="en-US"/>
              <a:t>Click to edit Master title style</a:t>
            </a:r>
          </a:p>
        </p:txBody>
      </p:sp>
      <p:sp>
        <p:nvSpPr>
          <p:cNvPr id="3" name="Content Placeholder 2">
            <a:extLst>
              <a:ext uri="{FF2B5EF4-FFF2-40B4-BE49-F238E27FC236}">
                <a16:creationId xmlns:a16="http://schemas.microsoft.com/office/drawing/2014/main" id="{0A47AF11-F208-4FDA-9E19-D6CA3472134E}"/>
              </a:ext>
            </a:extLst>
          </p:cNvPr>
          <p:cNvSpPr>
            <a:spLocks noGrp="1"/>
          </p:cNvSpPr>
          <p:nvPr>
            <p:ph idx="1"/>
          </p:nvPr>
        </p:nvSpPr>
        <p:spPr>
          <a:xfrm>
            <a:off x="809244" y="2738438"/>
            <a:ext cx="8709660" cy="6528816"/>
          </a:xfrm>
        </p:spPr>
        <p:txBody>
          <a:bodyPr>
            <a:normAutofit/>
          </a:bodyPr>
          <a:lstStyle>
            <a:lvl1pPr marL="0" indent="0">
              <a:lnSpc>
                <a:spcPct val="110000"/>
              </a:lnSpc>
              <a:buNone/>
              <a:defRPr sz="3600"/>
            </a:lvl1pPr>
            <a:lvl2pPr marL="342900">
              <a:lnSpc>
                <a:spcPct val="110000"/>
              </a:lnSpc>
              <a:defRPr sz="3000"/>
            </a:lvl2pPr>
            <a:lvl3pPr marL="685800">
              <a:lnSpc>
                <a:spcPct val="110000"/>
              </a:lnSpc>
              <a:defRPr sz="2700"/>
            </a:lvl3pPr>
            <a:lvl4pPr marL="1028700">
              <a:lnSpc>
                <a:spcPct val="110000"/>
              </a:lnSpc>
              <a:defRPr sz="2400"/>
            </a:lvl4pPr>
            <a:lvl5pPr>
              <a:lnSpc>
                <a:spcPct val="110000"/>
              </a:lnSpc>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4" name="Date Placeholder 3">
            <a:extLst>
              <a:ext uri="{FF2B5EF4-FFF2-40B4-BE49-F238E27FC236}">
                <a16:creationId xmlns:a16="http://schemas.microsoft.com/office/drawing/2014/main" id="{96E82FA1-02B7-467E-9F16-D178149407C5}"/>
              </a:ext>
            </a:extLst>
          </p:cNvPr>
          <p:cNvSpPr>
            <a:spLocks noGrp="1"/>
          </p:cNvSpPr>
          <p:nvPr>
            <p:ph type="dt" sz="half" idx="10"/>
          </p:nvPr>
        </p:nvSpPr>
        <p:spPr/>
        <p:txBody>
          <a:bodyPr/>
          <a:lstStyle>
            <a:lvl1pPr>
              <a:defRPr>
                <a:latin typeface="+mn-lt"/>
              </a:defRPr>
            </a:lvl1pPr>
          </a:lstStyle>
          <a:p>
            <a:pPr>
              <a:defRPr/>
            </a:pPr>
            <a:r>
              <a:rPr lang="en-US" dirty="0">
                <a:solidFill>
                  <a:prstClr val="black">
                    <a:tint val="75000"/>
                  </a:prstClr>
                </a:solidFill>
              </a:rPr>
              <a:t>9/3/20XX</a:t>
            </a:r>
          </a:p>
        </p:txBody>
      </p:sp>
      <p:sp>
        <p:nvSpPr>
          <p:cNvPr id="5" name="Footer Placeholder 4">
            <a:extLst>
              <a:ext uri="{FF2B5EF4-FFF2-40B4-BE49-F238E27FC236}">
                <a16:creationId xmlns:a16="http://schemas.microsoft.com/office/drawing/2014/main" id="{6D389247-FB8A-4494-859B-B3754B02A5EE}"/>
              </a:ext>
            </a:extLst>
          </p:cNvPr>
          <p:cNvSpPr>
            <a:spLocks noGrp="1"/>
          </p:cNvSpPr>
          <p:nvPr>
            <p:ph type="ftr" sz="quarter" idx="11"/>
          </p:nvPr>
        </p:nvSpPr>
        <p:spPr/>
        <p:txBody>
          <a:bodyPr/>
          <a:lstStyle>
            <a:lvl1pPr>
              <a:defRPr>
                <a:latin typeface="+mn-lt"/>
              </a:defRPr>
            </a:lvl1pPr>
          </a:lstStyle>
          <a:p>
            <a:pPr>
              <a:defRPr/>
            </a:pPr>
            <a:r>
              <a:rPr lang="en-US" dirty="0">
                <a:solidFill>
                  <a:prstClr val="black">
                    <a:tint val="75000"/>
                  </a:prstClr>
                </a:solidFill>
              </a:rPr>
              <a:t>Presentation Title</a:t>
            </a:r>
          </a:p>
        </p:txBody>
      </p:sp>
      <p:sp>
        <p:nvSpPr>
          <p:cNvPr id="6" name="Slide Number Placeholder 5">
            <a:extLst>
              <a:ext uri="{FF2B5EF4-FFF2-40B4-BE49-F238E27FC236}">
                <a16:creationId xmlns:a16="http://schemas.microsoft.com/office/drawing/2014/main" id="{52CA5B62-3338-46A5-B381-A63B88CB0DDA}"/>
              </a:ext>
            </a:extLst>
          </p:cNvPr>
          <p:cNvSpPr>
            <a:spLocks noGrp="1"/>
          </p:cNvSpPr>
          <p:nvPr>
            <p:ph type="sldNum" sz="quarter" idx="12"/>
          </p:nvPr>
        </p:nvSpPr>
        <p:spPr/>
        <p:txBody>
          <a:bodyPr/>
          <a:lstStyle>
            <a:lvl1pPr>
              <a:defRPr>
                <a:latin typeface="+mn-lt"/>
              </a:defRPr>
            </a:lvl1pPr>
          </a:lstStyle>
          <a:p>
            <a:pPr>
              <a:defRPr/>
            </a:pPr>
            <a:fld id="{D76B855D-E9CC-4FF8-AD85-6CDC7B89A0DE}" type="slidenum">
              <a:rPr lang="en-US" smtClean="0">
                <a:solidFill>
                  <a:prstClr val="black">
                    <a:tint val="75000"/>
                  </a:prstClr>
                </a:solidFill>
              </a:rPr>
              <a:pPr>
                <a:defRPr/>
              </a:pPr>
              <a:t>‹#›</a:t>
            </a:fld>
            <a:endParaRPr lang="en-US" dirty="0">
              <a:solidFill>
                <a:prstClr val="black">
                  <a:tint val="75000"/>
                </a:prstClr>
              </a:solidFill>
            </a:endParaRPr>
          </a:p>
        </p:txBody>
      </p:sp>
      <p:sp>
        <p:nvSpPr>
          <p:cNvPr id="10" name="Oval 9">
            <a:extLst>
              <a:ext uri="{FF2B5EF4-FFF2-40B4-BE49-F238E27FC236}">
                <a16:creationId xmlns:a16="http://schemas.microsoft.com/office/drawing/2014/main" id="{E8E71C73-7BAD-4838-88C1-42E045A9D179}"/>
              </a:ext>
            </a:extLst>
          </p:cNvPr>
          <p:cNvSpPr/>
          <p:nvPr userDrawn="1"/>
        </p:nvSpPr>
        <p:spPr>
          <a:xfrm>
            <a:off x="15374431" y="2332602"/>
            <a:ext cx="1228955" cy="119561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371600" rtl="0" eaLnBrk="1" fontAlgn="auto" latinLnBrk="0" hangingPunct="1">
              <a:lnSpc>
                <a:spcPct val="100000"/>
              </a:lnSpc>
              <a:spcBef>
                <a:spcPts val="0"/>
              </a:spcBef>
              <a:spcAft>
                <a:spcPts val="0"/>
              </a:spcAft>
              <a:buClrTx/>
              <a:buSzTx/>
              <a:buFontTx/>
              <a:buNone/>
              <a:tabLst/>
              <a:defRPr/>
            </a:pPr>
            <a:endParaRPr kumimoji="0" lang="en-US" sz="27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12" name="Rectangle 11">
            <a:extLst>
              <a:ext uri="{FF2B5EF4-FFF2-40B4-BE49-F238E27FC236}">
                <a16:creationId xmlns:a16="http://schemas.microsoft.com/office/drawing/2014/main" id="{44560922-5803-412D-880B-065E75DCBC0A}"/>
              </a:ext>
            </a:extLst>
          </p:cNvPr>
          <p:cNvSpPr/>
          <p:nvPr userDrawn="1"/>
        </p:nvSpPr>
        <p:spPr>
          <a:xfrm>
            <a:off x="11385134" y="6051590"/>
            <a:ext cx="1315056" cy="1315056"/>
          </a:xfrm>
          <a:prstGeom prst="rect">
            <a:avLst/>
          </a:prstGeom>
          <a:noFill/>
          <a:ln w="127000">
            <a:solidFill>
              <a:schemeClr val="accent6"/>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371600" rtl="0" eaLnBrk="1" fontAlgn="auto" latinLnBrk="0" hangingPunct="1">
              <a:lnSpc>
                <a:spcPct val="100000"/>
              </a:lnSpc>
              <a:spcBef>
                <a:spcPts val="0"/>
              </a:spcBef>
              <a:spcAft>
                <a:spcPts val="0"/>
              </a:spcAft>
              <a:buClrTx/>
              <a:buSzTx/>
              <a:buFontTx/>
              <a:buNone/>
              <a:tabLst/>
              <a:defRPr/>
            </a:pPr>
            <a:endParaRPr kumimoji="0" lang="en-US" sz="27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8438772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7" name="Oval 6">
            <a:extLst>
              <a:ext uri="{FF2B5EF4-FFF2-40B4-BE49-F238E27FC236}">
                <a16:creationId xmlns:a16="http://schemas.microsoft.com/office/drawing/2014/main" id="{200EACD1-D216-4037-8AFF-80CF273586DF}"/>
              </a:ext>
            </a:extLst>
          </p:cNvPr>
          <p:cNvSpPr/>
          <p:nvPr userDrawn="1"/>
        </p:nvSpPr>
        <p:spPr>
          <a:xfrm>
            <a:off x="4223894" y="223394"/>
            <a:ext cx="9840213" cy="9840213"/>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371600" rtl="0" eaLnBrk="1" fontAlgn="auto" latinLnBrk="0" hangingPunct="1">
              <a:lnSpc>
                <a:spcPct val="100000"/>
              </a:lnSpc>
              <a:spcBef>
                <a:spcPts val="0"/>
              </a:spcBef>
              <a:spcAft>
                <a:spcPts val="0"/>
              </a:spcAft>
              <a:buClrTx/>
              <a:buSzTx/>
              <a:buFontTx/>
              <a:buNone/>
              <a:tabLst/>
              <a:defRPr/>
            </a:pPr>
            <a:endParaRPr kumimoji="0" lang="en-US" sz="27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8" name="Arc 7">
            <a:extLst>
              <a:ext uri="{FF2B5EF4-FFF2-40B4-BE49-F238E27FC236}">
                <a16:creationId xmlns:a16="http://schemas.microsoft.com/office/drawing/2014/main" id="{F941DE04-3FEA-4A57-B200-F9F6A765C792}"/>
              </a:ext>
            </a:extLst>
          </p:cNvPr>
          <p:cNvSpPr/>
          <p:nvPr userDrawn="1"/>
        </p:nvSpPr>
        <p:spPr>
          <a:xfrm rot="9222429" flipV="1">
            <a:off x="3741179" y="-42753"/>
            <a:ext cx="10224393" cy="10224393"/>
          </a:xfrm>
          <a:prstGeom prst="arc">
            <a:avLst>
              <a:gd name="adj1" fmla="val 16200000"/>
              <a:gd name="adj2" fmla="val 20093138"/>
            </a:avLst>
          </a:prstGeom>
          <a:ln w="127000" cap="rnd">
            <a:solidFill>
              <a:schemeClr val="accent4">
                <a:alpha val="95000"/>
              </a:schemeClr>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1371600" rtl="0" eaLnBrk="1" fontAlgn="auto" latinLnBrk="0" hangingPunct="1">
              <a:lnSpc>
                <a:spcPct val="100000"/>
              </a:lnSpc>
              <a:spcBef>
                <a:spcPts val="0"/>
              </a:spcBef>
              <a:spcAft>
                <a:spcPts val="0"/>
              </a:spcAft>
              <a:buClrTx/>
              <a:buSzTx/>
              <a:buFontTx/>
              <a:buNone/>
              <a:tabLst/>
              <a:defRPr/>
            </a:pPr>
            <a:endParaRPr kumimoji="0" lang="en-US" sz="27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4" name="Oval 13">
            <a:extLst>
              <a:ext uri="{FF2B5EF4-FFF2-40B4-BE49-F238E27FC236}">
                <a16:creationId xmlns:a16="http://schemas.microsoft.com/office/drawing/2014/main" id="{A565C7B4-4152-4548-A771-EB148A028FDB}"/>
              </a:ext>
            </a:extLst>
          </p:cNvPr>
          <p:cNvSpPr/>
          <p:nvPr userDrawn="1"/>
        </p:nvSpPr>
        <p:spPr>
          <a:xfrm>
            <a:off x="12248126" y="7862982"/>
            <a:ext cx="1139105" cy="1108203"/>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371600" rtl="0" eaLnBrk="1" fontAlgn="auto" latinLnBrk="0" hangingPunct="1">
              <a:lnSpc>
                <a:spcPct val="100000"/>
              </a:lnSpc>
              <a:spcBef>
                <a:spcPts val="0"/>
              </a:spcBef>
              <a:spcAft>
                <a:spcPts val="0"/>
              </a:spcAft>
              <a:buClrTx/>
              <a:buSzTx/>
              <a:buFontTx/>
              <a:buNone/>
              <a:tabLst/>
              <a:defRPr/>
            </a:pPr>
            <a:endParaRPr kumimoji="0" lang="en-US" sz="27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A04C0001-5D76-45A0-A9F4-7172BDDD5D28}"/>
              </a:ext>
            </a:extLst>
          </p:cNvPr>
          <p:cNvSpPr>
            <a:spLocks noGrp="1"/>
          </p:cNvSpPr>
          <p:nvPr>
            <p:ph type="title"/>
          </p:nvPr>
        </p:nvSpPr>
        <p:spPr>
          <a:xfrm>
            <a:off x="4978908" y="2071116"/>
            <a:ext cx="8339328" cy="3771900"/>
          </a:xfrm>
        </p:spPr>
        <p:txBody>
          <a:bodyPr anchor="b"/>
          <a:lstStyle>
            <a:lvl1pPr algn="ctr">
              <a:defRPr sz="9000">
                <a:solidFill>
                  <a:schemeClr val="bg1"/>
                </a:solidFill>
              </a:defRPr>
            </a:lvl1pPr>
          </a:lstStyle>
          <a:p>
            <a:r>
              <a:rPr lang="en-US"/>
              <a:t>Click to edit Master title style</a:t>
            </a:r>
          </a:p>
        </p:txBody>
      </p:sp>
      <p:sp>
        <p:nvSpPr>
          <p:cNvPr id="3" name="Text Placeholder 2">
            <a:extLst>
              <a:ext uri="{FF2B5EF4-FFF2-40B4-BE49-F238E27FC236}">
                <a16:creationId xmlns:a16="http://schemas.microsoft.com/office/drawing/2014/main" id="{9E1462C4-0E4B-4DB7-A8BF-FE55142760AF}"/>
              </a:ext>
            </a:extLst>
          </p:cNvPr>
          <p:cNvSpPr>
            <a:spLocks noGrp="1"/>
          </p:cNvSpPr>
          <p:nvPr>
            <p:ph type="body" idx="1"/>
          </p:nvPr>
        </p:nvSpPr>
        <p:spPr>
          <a:xfrm>
            <a:off x="4978908" y="6117336"/>
            <a:ext cx="8339328" cy="2304288"/>
          </a:xfrm>
        </p:spPr>
        <p:txBody>
          <a:bodyPr/>
          <a:lstStyle>
            <a:lvl1pPr marL="0" indent="0" algn="ctr">
              <a:buNone/>
              <a:defRPr sz="3600">
                <a:solidFill>
                  <a:schemeClr val="bg1"/>
                </a:solidFill>
              </a:defRPr>
            </a:lvl1pPr>
            <a:lvl2pPr marL="685800" indent="0">
              <a:buNone/>
              <a:defRPr sz="3000">
                <a:solidFill>
                  <a:schemeClr val="tx1">
                    <a:tint val="75000"/>
                  </a:schemeClr>
                </a:solidFill>
              </a:defRPr>
            </a:lvl2pPr>
            <a:lvl3pPr marL="1371600" indent="0">
              <a:buNone/>
              <a:defRPr sz="2700">
                <a:solidFill>
                  <a:schemeClr val="tx1">
                    <a:tint val="75000"/>
                  </a:schemeClr>
                </a:solidFill>
              </a:defRPr>
            </a:lvl3pPr>
            <a:lvl4pPr marL="2057400" indent="0">
              <a:buNone/>
              <a:defRPr sz="2400">
                <a:solidFill>
                  <a:schemeClr val="tx1">
                    <a:tint val="75000"/>
                  </a:schemeClr>
                </a:solidFill>
              </a:defRPr>
            </a:lvl4pPr>
            <a:lvl5pPr marL="2743200" indent="0">
              <a:buNone/>
              <a:defRPr sz="2400">
                <a:solidFill>
                  <a:schemeClr val="tx1">
                    <a:tint val="75000"/>
                  </a:schemeClr>
                </a:solidFill>
              </a:defRPr>
            </a:lvl5pPr>
            <a:lvl6pPr marL="3429000" indent="0">
              <a:buNone/>
              <a:defRPr sz="2400">
                <a:solidFill>
                  <a:schemeClr val="tx1">
                    <a:tint val="75000"/>
                  </a:schemeClr>
                </a:solidFill>
              </a:defRPr>
            </a:lvl6pPr>
            <a:lvl7pPr marL="4114800" indent="0">
              <a:buNone/>
              <a:defRPr sz="2400">
                <a:solidFill>
                  <a:schemeClr val="tx1">
                    <a:tint val="75000"/>
                  </a:schemeClr>
                </a:solidFill>
              </a:defRPr>
            </a:lvl7pPr>
            <a:lvl8pPr marL="4800600" indent="0">
              <a:buNone/>
              <a:defRPr sz="2400">
                <a:solidFill>
                  <a:schemeClr val="tx1">
                    <a:tint val="75000"/>
                  </a:schemeClr>
                </a:solidFill>
              </a:defRPr>
            </a:lvl8pPr>
            <a:lvl9pPr marL="5486400" indent="0">
              <a:buNone/>
              <a:defRPr sz="24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421071400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9FF209-11EE-4A3F-9685-A155FECD0DC8}"/>
              </a:ext>
            </a:extLst>
          </p:cNvPr>
          <p:cNvSpPr>
            <a:spLocks noGrp="1"/>
          </p:cNvSpPr>
          <p:nvPr>
            <p:ph type="title"/>
          </p:nvPr>
        </p:nvSpPr>
        <p:spPr>
          <a:xfrm>
            <a:off x="809244" y="547688"/>
            <a:ext cx="15773400" cy="1988345"/>
          </a:xfrm>
        </p:spPr>
        <p:txBody>
          <a:bodyPr/>
          <a:lstStyle/>
          <a:p>
            <a:r>
              <a:rPr lang="en-US"/>
              <a:t>Click to edit Master title style</a:t>
            </a:r>
          </a:p>
        </p:txBody>
      </p:sp>
      <p:sp>
        <p:nvSpPr>
          <p:cNvPr id="3" name="Content Placeholder 2">
            <a:extLst>
              <a:ext uri="{FF2B5EF4-FFF2-40B4-BE49-F238E27FC236}">
                <a16:creationId xmlns:a16="http://schemas.microsoft.com/office/drawing/2014/main" id="{0A47AF11-F208-4FDA-9E19-D6CA3472134E}"/>
              </a:ext>
            </a:extLst>
          </p:cNvPr>
          <p:cNvSpPr>
            <a:spLocks noGrp="1"/>
          </p:cNvSpPr>
          <p:nvPr>
            <p:ph idx="1"/>
          </p:nvPr>
        </p:nvSpPr>
        <p:spPr>
          <a:xfrm>
            <a:off x="1769364" y="2866644"/>
            <a:ext cx="14744700" cy="578961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6E82FA1-02B7-467E-9F16-D178149407C5}"/>
              </a:ext>
            </a:extLst>
          </p:cNvPr>
          <p:cNvSpPr>
            <a:spLocks noGrp="1"/>
          </p:cNvSpPr>
          <p:nvPr>
            <p:ph type="dt" sz="half" idx="10"/>
          </p:nvPr>
        </p:nvSpPr>
        <p:spPr/>
        <p:txBody>
          <a:bodyPr/>
          <a:lstStyle>
            <a:lvl1pPr>
              <a:defRPr>
                <a:latin typeface="+mn-lt"/>
              </a:defRPr>
            </a:lvl1pPr>
          </a:lstStyle>
          <a:p>
            <a:pPr>
              <a:defRPr/>
            </a:pPr>
            <a:r>
              <a:rPr lang="en-US" dirty="0">
                <a:solidFill>
                  <a:prstClr val="black">
                    <a:tint val="75000"/>
                  </a:prstClr>
                </a:solidFill>
              </a:rPr>
              <a:t>9/3/20XX</a:t>
            </a:r>
          </a:p>
        </p:txBody>
      </p:sp>
      <p:sp>
        <p:nvSpPr>
          <p:cNvPr id="5" name="Footer Placeholder 4">
            <a:extLst>
              <a:ext uri="{FF2B5EF4-FFF2-40B4-BE49-F238E27FC236}">
                <a16:creationId xmlns:a16="http://schemas.microsoft.com/office/drawing/2014/main" id="{6D389247-FB8A-4494-859B-B3754B02A5EE}"/>
              </a:ext>
            </a:extLst>
          </p:cNvPr>
          <p:cNvSpPr>
            <a:spLocks noGrp="1"/>
          </p:cNvSpPr>
          <p:nvPr>
            <p:ph type="ftr" sz="quarter" idx="11"/>
          </p:nvPr>
        </p:nvSpPr>
        <p:spPr/>
        <p:txBody>
          <a:bodyPr/>
          <a:lstStyle>
            <a:lvl1pPr>
              <a:defRPr>
                <a:latin typeface="+mn-lt"/>
              </a:defRPr>
            </a:lvl1pPr>
          </a:lstStyle>
          <a:p>
            <a:pPr>
              <a:defRPr/>
            </a:pPr>
            <a:r>
              <a:rPr lang="en-US" dirty="0">
                <a:solidFill>
                  <a:prstClr val="black">
                    <a:tint val="75000"/>
                  </a:prstClr>
                </a:solidFill>
              </a:rPr>
              <a:t>Presentation Title</a:t>
            </a:r>
          </a:p>
        </p:txBody>
      </p:sp>
      <p:sp>
        <p:nvSpPr>
          <p:cNvPr id="6" name="Slide Number Placeholder 5">
            <a:extLst>
              <a:ext uri="{FF2B5EF4-FFF2-40B4-BE49-F238E27FC236}">
                <a16:creationId xmlns:a16="http://schemas.microsoft.com/office/drawing/2014/main" id="{52CA5B62-3338-46A5-B381-A63B88CB0DDA}"/>
              </a:ext>
            </a:extLst>
          </p:cNvPr>
          <p:cNvSpPr>
            <a:spLocks noGrp="1"/>
          </p:cNvSpPr>
          <p:nvPr>
            <p:ph type="sldNum" sz="quarter" idx="12"/>
          </p:nvPr>
        </p:nvSpPr>
        <p:spPr/>
        <p:txBody>
          <a:bodyPr/>
          <a:lstStyle>
            <a:lvl1pPr>
              <a:defRPr>
                <a:latin typeface="+mn-lt"/>
              </a:defRPr>
            </a:lvl1pPr>
          </a:lstStyle>
          <a:p>
            <a:pPr>
              <a:defRPr/>
            </a:pPr>
            <a:fld id="{D76B855D-E9CC-4FF8-AD85-6CDC7B89A0DE}" type="slidenum">
              <a:rPr lang="en-US" smtClean="0">
                <a:solidFill>
                  <a:prstClr val="black">
                    <a:tint val="75000"/>
                  </a:prstClr>
                </a:solidFill>
              </a:rPr>
              <a:pPr>
                <a:defRPr/>
              </a:pPr>
              <a:t>‹#›</a:t>
            </a:fld>
            <a:endParaRPr lang="en-US" dirty="0">
              <a:solidFill>
                <a:prstClr val="black">
                  <a:tint val="75000"/>
                </a:prstClr>
              </a:solidFill>
            </a:endParaRPr>
          </a:p>
        </p:txBody>
      </p:sp>
      <p:sp>
        <p:nvSpPr>
          <p:cNvPr id="7" name="Freeform: Shape 6">
            <a:extLst>
              <a:ext uri="{FF2B5EF4-FFF2-40B4-BE49-F238E27FC236}">
                <a16:creationId xmlns:a16="http://schemas.microsoft.com/office/drawing/2014/main" id="{23DA7759-3209-4FE2-96D1-4EEDD81E9EA0}"/>
              </a:ext>
            </a:extLst>
          </p:cNvPr>
          <p:cNvSpPr/>
          <p:nvPr/>
        </p:nvSpPr>
        <p:spPr>
          <a:xfrm>
            <a:off x="15741650" y="3"/>
            <a:ext cx="1273992" cy="536502"/>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1371600" rtl="0" eaLnBrk="1" fontAlgn="auto" latinLnBrk="0" hangingPunct="1">
              <a:lnSpc>
                <a:spcPct val="100000"/>
              </a:lnSpc>
              <a:spcBef>
                <a:spcPts val="0"/>
              </a:spcBef>
              <a:spcAft>
                <a:spcPts val="0"/>
              </a:spcAft>
              <a:buClrTx/>
              <a:buSzTx/>
              <a:buFontTx/>
              <a:buNone/>
              <a:tabLst/>
              <a:defRPr/>
            </a:pPr>
            <a:endParaRPr kumimoji="0" lang="en-US" sz="27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8" name="Freeform: Shape 7">
            <a:extLst>
              <a:ext uri="{FF2B5EF4-FFF2-40B4-BE49-F238E27FC236}">
                <a16:creationId xmlns:a16="http://schemas.microsoft.com/office/drawing/2014/main" id="{41460DAD-8769-4C9F-9C8C-BB0443909D76}"/>
              </a:ext>
            </a:extLst>
          </p:cNvPr>
          <p:cNvSpPr/>
          <p:nvPr/>
        </p:nvSpPr>
        <p:spPr>
          <a:xfrm flipH="1">
            <a:off x="185305" y="8576858"/>
            <a:ext cx="2657414" cy="1710143"/>
          </a:xfrm>
          <a:custGeom>
            <a:avLst/>
            <a:gdLst>
              <a:gd name="connsiteX0" fmla="*/ 1561721 w 1771609"/>
              <a:gd name="connsiteY0" fmla="*/ 763041 h 1140095"/>
              <a:gd name="connsiteX1" fmla="*/ 1623024 w 1771609"/>
              <a:gd name="connsiteY1" fmla="*/ 792810 h 1140095"/>
              <a:gd name="connsiteX2" fmla="*/ 1711735 w 1771609"/>
              <a:gd name="connsiteY2" fmla="*/ 970132 h 1140095"/>
              <a:gd name="connsiteX3" fmla="*/ 1771609 w 1771609"/>
              <a:gd name="connsiteY3" fmla="*/ 1140095 h 1140095"/>
              <a:gd name="connsiteX4" fmla="*/ 1637225 w 1771609"/>
              <a:gd name="connsiteY4" fmla="*/ 1140095 h 1140095"/>
              <a:gd name="connsiteX5" fmla="*/ 1594820 w 1771609"/>
              <a:gd name="connsiteY5" fmla="*/ 1019711 h 1140095"/>
              <a:gd name="connsiteX6" fmla="*/ 1513200 w 1771609"/>
              <a:gd name="connsiteY6" fmla="*/ 856627 h 1140095"/>
              <a:gd name="connsiteX7" fmla="*/ 1538499 w 1771609"/>
              <a:gd name="connsiteY7" fmla="*/ 770415 h 1140095"/>
              <a:gd name="connsiteX8" fmla="*/ 1561721 w 1771609"/>
              <a:gd name="connsiteY8" fmla="*/ 763041 h 1140095"/>
              <a:gd name="connsiteX9" fmla="*/ 933455 w 1771609"/>
              <a:gd name="connsiteY9" fmla="*/ 161309 h 1140095"/>
              <a:gd name="connsiteX10" fmla="*/ 957797 w 1771609"/>
              <a:gd name="connsiteY10" fmla="*/ 167970 h 1140095"/>
              <a:gd name="connsiteX11" fmla="*/ 1286982 w 1771609"/>
              <a:gd name="connsiteY11" fmla="*/ 387616 h 1140095"/>
              <a:gd name="connsiteX12" fmla="*/ 1293725 w 1771609"/>
              <a:gd name="connsiteY12" fmla="*/ 477075 h 1140095"/>
              <a:gd name="connsiteX13" fmla="*/ 1245453 w 1771609"/>
              <a:gd name="connsiteY13" fmla="*/ 499154 h 1140095"/>
              <a:gd name="connsiteX14" fmla="*/ 1245167 w 1771609"/>
              <a:gd name="connsiteY14" fmla="*/ 499154 h 1140095"/>
              <a:gd name="connsiteX15" fmla="*/ 1203638 w 1771609"/>
              <a:gd name="connsiteY15" fmla="*/ 484104 h 1140095"/>
              <a:gd name="connsiteX16" fmla="*/ 900647 w 1771609"/>
              <a:gd name="connsiteY16" fmla="*/ 281508 h 1140095"/>
              <a:gd name="connsiteX17" fmla="*/ 872454 w 1771609"/>
              <a:gd name="connsiteY17" fmla="*/ 196164 h 1140095"/>
              <a:gd name="connsiteX18" fmla="*/ 933455 w 1771609"/>
              <a:gd name="connsiteY18" fmla="*/ 161309 h 1140095"/>
              <a:gd name="connsiteX19" fmla="*/ 256260 w 1771609"/>
              <a:gd name="connsiteY19" fmla="*/ 29 h 1140095"/>
              <a:gd name="connsiteX20" fmla="*/ 454020 w 1771609"/>
              <a:gd name="connsiteY20" fmla="*/ 13474 h 1140095"/>
              <a:gd name="connsiteX21" fmla="*/ 509236 w 1771609"/>
              <a:gd name="connsiteY21" fmla="*/ 84182 h 1140095"/>
              <a:gd name="connsiteX22" fmla="*/ 445829 w 1771609"/>
              <a:gd name="connsiteY22" fmla="*/ 139871 h 1140095"/>
              <a:gd name="connsiteX23" fmla="*/ 437447 w 1771609"/>
              <a:gd name="connsiteY23" fmla="*/ 139395 h 1140095"/>
              <a:gd name="connsiteX24" fmla="*/ 73211 w 1771609"/>
              <a:gd name="connsiteY24" fmla="*/ 137204 h 1140095"/>
              <a:gd name="connsiteX25" fmla="*/ 749 w 1771609"/>
              <a:gd name="connsiteY25" fmla="*/ 84082 h 1140095"/>
              <a:gd name="connsiteX26" fmla="*/ 53871 w 1771609"/>
              <a:gd name="connsiteY26" fmla="*/ 11621 h 1140095"/>
              <a:gd name="connsiteX27" fmla="*/ 58352 w 1771609"/>
              <a:gd name="connsiteY27" fmla="*/ 11093 h 1140095"/>
              <a:gd name="connsiteX28" fmla="*/ 256260 w 1771609"/>
              <a:gd name="connsiteY28" fmla="*/ 29 h 1140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771609" h="1140095">
                <a:moveTo>
                  <a:pt x="1561721" y="763041"/>
                </a:moveTo>
                <a:cubicBezTo>
                  <a:pt x="1585506" y="760324"/>
                  <a:pt x="1609722" y="771249"/>
                  <a:pt x="1623024" y="792810"/>
                </a:cubicBezTo>
                <a:cubicBezTo>
                  <a:pt x="1656300" y="850065"/>
                  <a:pt x="1685920" y="909291"/>
                  <a:pt x="1711735" y="970132"/>
                </a:cubicBezTo>
                <a:lnTo>
                  <a:pt x="1771609" y="1140095"/>
                </a:lnTo>
                <a:lnTo>
                  <a:pt x="1637225" y="1140095"/>
                </a:lnTo>
                <a:lnTo>
                  <a:pt x="1594820" y="1019711"/>
                </a:lnTo>
                <a:cubicBezTo>
                  <a:pt x="1571072" y="963753"/>
                  <a:pt x="1543818" y="909282"/>
                  <a:pt x="1513200" y="856627"/>
                </a:cubicBezTo>
                <a:cubicBezTo>
                  <a:pt x="1496379" y="825834"/>
                  <a:pt x="1507704" y="787236"/>
                  <a:pt x="1538499" y="770415"/>
                </a:cubicBezTo>
                <a:cubicBezTo>
                  <a:pt x="1545912" y="766367"/>
                  <a:pt x="1553792" y="763946"/>
                  <a:pt x="1561721" y="763041"/>
                </a:cubicBezTo>
                <a:close/>
                <a:moveTo>
                  <a:pt x="933455" y="161309"/>
                </a:moveTo>
                <a:cubicBezTo>
                  <a:pt x="941693" y="161855"/>
                  <a:pt x="949959" y="164025"/>
                  <a:pt x="957797" y="167970"/>
                </a:cubicBezTo>
                <a:cubicBezTo>
                  <a:pt x="1076184" y="227289"/>
                  <a:pt x="1186759" y="301068"/>
                  <a:pt x="1286982" y="387616"/>
                </a:cubicBezTo>
                <a:cubicBezTo>
                  <a:pt x="1313547" y="410457"/>
                  <a:pt x="1316566" y="450510"/>
                  <a:pt x="1293725" y="477075"/>
                </a:cubicBezTo>
                <a:cubicBezTo>
                  <a:pt x="1281638" y="491137"/>
                  <a:pt x="1263998" y="499204"/>
                  <a:pt x="1245453" y="499154"/>
                </a:cubicBezTo>
                <a:lnTo>
                  <a:pt x="1245167" y="499154"/>
                </a:lnTo>
                <a:cubicBezTo>
                  <a:pt x="1229965" y="499301"/>
                  <a:pt x="1215220" y="493956"/>
                  <a:pt x="1203638" y="484104"/>
                </a:cubicBezTo>
                <a:cubicBezTo>
                  <a:pt x="1111407" y="404300"/>
                  <a:pt x="1009633" y="336248"/>
                  <a:pt x="900647" y="281508"/>
                </a:cubicBezTo>
                <a:cubicBezTo>
                  <a:pt x="869295" y="265726"/>
                  <a:pt x="856672" y="227516"/>
                  <a:pt x="872454" y="196164"/>
                </a:cubicBezTo>
                <a:cubicBezTo>
                  <a:pt x="884290" y="172650"/>
                  <a:pt x="908742" y="159670"/>
                  <a:pt x="933455" y="161309"/>
                </a:cubicBezTo>
                <a:close/>
                <a:moveTo>
                  <a:pt x="256260" y="29"/>
                </a:moveTo>
                <a:cubicBezTo>
                  <a:pt x="322331" y="427"/>
                  <a:pt x="388378" y="4909"/>
                  <a:pt x="454020" y="13474"/>
                </a:cubicBezTo>
                <a:cubicBezTo>
                  <a:pt x="488793" y="17752"/>
                  <a:pt x="513514" y="49409"/>
                  <a:pt x="509236" y="84182"/>
                </a:cubicBezTo>
                <a:cubicBezTo>
                  <a:pt x="505303" y="116151"/>
                  <a:pt x="478038" y="140098"/>
                  <a:pt x="445829" y="139871"/>
                </a:cubicBezTo>
                <a:cubicBezTo>
                  <a:pt x="443027" y="139899"/>
                  <a:pt x="440227" y="139740"/>
                  <a:pt x="437447" y="139395"/>
                </a:cubicBezTo>
                <a:cubicBezTo>
                  <a:pt x="316592" y="123615"/>
                  <a:pt x="194247" y="122878"/>
                  <a:pt x="73211" y="137204"/>
                </a:cubicBezTo>
                <a:cubicBezTo>
                  <a:pt x="38532" y="142545"/>
                  <a:pt x="6090" y="118762"/>
                  <a:pt x="749" y="84082"/>
                </a:cubicBezTo>
                <a:cubicBezTo>
                  <a:pt x="-4591" y="49403"/>
                  <a:pt x="19192" y="16961"/>
                  <a:pt x="53871" y="11621"/>
                </a:cubicBezTo>
                <a:cubicBezTo>
                  <a:pt x="55358" y="11392"/>
                  <a:pt x="56852" y="11216"/>
                  <a:pt x="58352" y="11093"/>
                </a:cubicBezTo>
                <a:cubicBezTo>
                  <a:pt x="124093" y="3319"/>
                  <a:pt x="190189" y="-369"/>
                  <a:pt x="256260" y="29"/>
                </a:cubicBezTo>
                <a:close/>
              </a:path>
            </a:pathLst>
          </a:custGeom>
          <a:solidFill>
            <a:schemeClr val="accent4"/>
          </a:solidFill>
          <a:ln w="9525" cap="flat">
            <a:noFill/>
            <a:prstDash val="solid"/>
            <a:miter/>
          </a:ln>
        </p:spPr>
        <p:txBody>
          <a:bodyPr rtlCol="0" anchor="ctr"/>
          <a:lstStyle/>
          <a:p>
            <a:pPr marL="0" marR="0" lvl="0" indent="0" algn="l" defTabSz="1371600" rtl="0" eaLnBrk="1" fontAlgn="auto" latinLnBrk="0" hangingPunct="1">
              <a:lnSpc>
                <a:spcPct val="100000"/>
              </a:lnSpc>
              <a:spcBef>
                <a:spcPts val="0"/>
              </a:spcBef>
              <a:spcAft>
                <a:spcPts val="0"/>
              </a:spcAft>
              <a:buClrTx/>
              <a:buSzTx/>
              <a:buFontTx/>
              <a:buNone/>
              <a:tabLst/>
              <a:defRPr/>
            </a:pPr>
            <a:endParaRPr kumimoji="0" lang="en-US" sz="27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3311335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and Content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E11BF3-02E8-4EB7-818E-652B82CF2C9D}"/>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254D3190-B78C-42F1-9D62-F523886BBE51}"/>
              </a:ext>
            </a:extLst>
          </p:cNvPr>
          <p:cNvSpPr>
            <a:spLocks noGrp="1"/>
          </p:cNvSpPr>
          <p:nvPr>
            <p:ph type="dt" sz="half" idx="10"/>
          </p:nvPr>
        </p:nvSpPr>
        <p:spPr/>
        <p:txBody>
          <a:bodyPr/>
          <a:lstStyle>
            <a:lvl1pPr>
              <a:defRPr>
                <a:latin typeface="+mn-lt"/>
              </a:defRPr>
            </a:lvl1pPr>
          </a:lstStyle>
          <a:p>
            <a:pPr>
              <a:defRPr/>
            </a:pPr>
            <a:r>
              <a:rPr lang="en-US" dirty="0">
                <a:solidFill>
                  <a:prstClr val="black">
                    <a:tint val="75000"/>
                  </a:prstClr>
                </a:solidFill>
              </a:rPr>
              <a:t>9/3/20XX</a:t>
            </a:r>
          </a:p>
        </p:txBody>
      </p:sp>
      <p:sp>
        <p:nvSpPr>
          <p:cNvPr id="4" name="Footer Placeholder 3">
            <a:extLst>
              <a:ext uri="{FF2B5EF4-FFF2-40B4-BE49-F238E27FC236}">
                <a16:creationId xmlns:a16="http://schemas.microsoft.com/office/drawing/2014/main" id="{EA381C40-F9FC-4D58-8508-F0632DF5A018}"/>
              </a:ext>
            </a:extLst>
          </p:cNvPr>
          <p:cNvSpPr>
            <a:spLocks noGrp="1"/>
          </p:cNvSpPr>
          <p:nvPr>
            <p:ph type="ftr" sz="quarter" idx="11"/>
          </p:nvPr>
        </p:nvSpPr>
        <p:spPr/>
        <p:txBody>
          <a:bodyPr/>
          <a:lstStyle>
            <a:lvl1pPr>
              <a:defRPr>
                <a:latin typeface="+mn-lt"/>
              </a:defRPr>
            </a:lvl1pPr>
          </a:lstStyle>
          <a:p>
            <a:pPr>
              <a:defRPr/>
            </a:pPr>
            <a:r>
              <a:rPr lang="en-US" dirty="0">
                <a:solidFill>
                  <a:prstClr val="black">
                    <a:tint val="75000"/>
                  </a:prstClr>
                </a:solidFill>
              </a:rPr>
              <a:t>Presentation Title</a:t>
            </a:r>
          </a:p>
        </p:txBody>
      </p:sp>
      <p:sp>
        <p:nvSpPr>
          <p:cNvPr id="5" name="Slide Number Placeholder 4">
            <a:extLst>
              <a:ext uri="{FF2B5EF4-FFF2-40B4-BE49-F238E27FC236}">
                <a16:creationId xmlns:a16="http://schemas.microsoft.com/office/drawing/2014/main" id="{2101CBCC-4CC2-49BD-B155-01E0F4D798BE}"/>
              </a:ext>
            </a:extLst>
          </p:cNvPr>
          <p:cNvSpPr>
            <a:spLocks noGrp="1"/>
          </p:cNvSpPr>
          <p:nvPr>
            <p:ph type="sldNum" sz="quarter" idx="12"/>
          </p:nvPr>
        </p:nvSpPr>
        <p:spPr/>
        <p:txBody>
          <a:bodyPr/>
          <a:lstStyle>
            <a:lvl1pPr>
              <a:defRPr>
                <a:latin typeface="+mn-lt"/>
              </a:defRPr>
            </a:lvl1pPr>
          </a:lstStyle>
          <a:p>
            <a:pPr>
              <a:defRPr/>
            </a:pPr>
            <a:fld id="{D76B855D-E9CC-4FF8-AD85-6CDC7B89A0DE}" type="slidenum">
              <a:rPr lang="en-US" smtClean="0">
                <a:solidFill>
                  <a:prstClr val="black">
                    <a:tint val="75000"/>
                  </a:prstClr>
                </a:solidFill>
              </a:rPr>
              <a:pPr>
                <a:defRPr/>
              </a:pPr>
              <a:t>‹#›</a:t>
            </a:fld>
            <a:endParaRPr lang="en-US" dirty="0">
              <a:solidFill>
                <a:prstClr val="black">
                  <a:tint val="75000"/>
                </a:prstClr>
              </a:solidFill>
            </a:endParaRPr>
          </a:p>
        </p:txBody>
      </p:sp>
      <p:sp>
        <p:nvSpPr>
          <p:cNvPr id="6" name="Freeform: Shape 5">
            <a:extLst>
              <a:ext uri="{FF2B5EF4-FFF2-40B4-BE49-F238E27FC236}">
                <a16:creationId xmlns:a16="http://schemas.microsoft.com/office/drawing/2014/main" id="{DC13EF9C-0B5A-4364-91AA-E5DD5B536E54}"/>
              </a:ext>
            </a:extLst>
          </p:cNvPr>
          <p:cNvSpPr/>
          <p:nvPr/>
        </p:nvSpPr>
        <p:spPr>
          <a:xfrm rot="16200000">
            <a:off x="-583399" y="7261791"/>
            <a:ext cx="2606102" cy="1439304"/>
          </a:xfrm>
          <a:custGeom>
            <a:avLst/>
            <a:gdLst>
              <a:gd name="connsiteX0" fmla="*/ 0 w 1737401"/>
              <a:gd name="connsiteY0" fmla="*/ 0 h 959536"/>
              <a:gd name="connsiteX1" fmla="*/ 123825 w 1737401"/>
              <a:gd name="connsiteY1" fmla="*/ 0 h 959536"/>
              <a:gd name="connsiteX2" fmla="*/ 123825 w 1737401"/>
              <a:gd name="connsiteY2" fmla="*/ 790277 h 959536"/>
              <a:gd name="connsiteX3" fmla="*/ 1490095 w 1737401"/>
              <a:gd name="connsiteY3" fmla="*/ 0 h 959536"/>
              <a:gd name="connsiteX4" fmla="*/ 1737401 w 1737401"/>
              <a:gd name="connsiteY4" fmla="*/ 0 h 959536"/>
              <a:gd name="connsiteX5" fmla="*/ 92869 w 1737401"/>
              <a:gd name="connsiteY5" fmla="*/ 951249 h 959536"/>
              <a:gd name="connsiteX6" fmla="*/ 61913 w 1737401"/>
              <a:gd name="connsiteY6" fmla="*/ 959536 h 959536"/>
              <a:gd name="connsiteX7" fmla="*/ 0 w 1737401"/>
              <a:gd name="connsiteY7" fmla="*/ 897624 h 959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37401" h="959536">
                <a:moveTo>
                  <a:pt x="0" y="0"/>
                </a:moveTo>
                <a:lnTo>
                  <a:pt x="123825" y="0"/>
                </a:lnTo>
                <a:lnTo>
                  <a:pt x="123825" y="790277"/>
                </a:lnTo>
                <a:lnTo>
                  <a:pt x="1490095" y="0"/>
                </a:lnTo>
                <a:lnTo>
                  <a:pt x="1737401" y="0"/>
                </a:lnTo>
                <a:lnTo>
                  <a:pt x="92869" y="951249"/>
                </a:lnTo>
                <a:cubicBezTo>
                  <a:pt x="83458" y="956688"/>
                  <a:pt x="72780" y="959546"/>
                  <a:pt x="61913" y="959536"/>
                </a:cubicBezTo>
                <a:cubicBezTo>
                  <a:pt x="27719" y="959536"/>
                  <a:pt x="0" y="931818"/>
                  <a:pt x="0" y="897624"/>
                </a:cubicBezTo>
                <a:close/>
              </a:path>
            </a:pathLst>
          </a:custGeom>
          <a:solidFill>
            <a:schemeClr val="accent6"/>
          </a:solidFill>
          <a:ln w="9525" cap="flat">
            <a:noFill/>
            <a:prstDash val="solid"/>
            <a:miter/>
          </a:ln>
        </p:spPr>
        <p:txBody>
          <a:bodyPr rtlCol="0" anchor="ctr"/>
          <a:lstStyle/>
          <a:p>
            <a:pPr marL="0" marR="0" lvl="0" indent="0" algn="l" defTabSz="1371600" rtl="0" eaLnBrk="1" fontAlgn="auto" latinLnBrk="0" hangingPunct="1">
              <a:lnSpc>
                <a:spcPct val="100000"/>
              </a:lnSpc>
              <a:spcBef>
                <a:spcPts val="0"/>
              </a:spcBef>
              <a:spcAft>
                <a:spcPts val="0"/>
              </a:spcAft>
              <a:buClrTx/>
              <a:buSzTx/>
              <a:buFontTx/>
              <a:buNone/>
              <a:tabLst/>
              <a:defRPr/>
            </a:pPr>
            <a:endParaRPr kumimoji="0" lang="en-US" sz="27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7" name="Freeform: Shape 6">
            <a:extLst>
              <a:ext uri="{FF2B5EF4-FFF2-40B4-BE49-F238E27FC236}">
                <a16:creationId xmlns:a16="http://schemas.microsoft.com/office/drawing/2014/main" id="{8F674475-6327-490A-BD7F-084F5C07F2E4}"/>
              </a:ext>
            </a:extLst>
          </p:cNvPr>
          <p:cNvSpPr/>
          <p:nvPr/>
        </p:nvSpPr>
        <p:spPr>
          <a:xfrm>
            <a:off x="15741650" y="3"/>
            <a:ext cx="1273992" cy="536502"/>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1371600" rtl="0" eaLnBrk="1" fontAlgn="auto" latinLnBrk="0" hangingPunct="1">
              <a:lnSpc>
                <a:spcPct val="100000"/>
              </a:lnSpc>
              <a:spcBef>
                <a:spcPts val="0"/>
              </a:spcBef>
              <a:spcAft>
                <a:spcPts val="0"/>
              </a:spcAft>
              <a:buClrTx/>
              <a:buSzTx/>
              <a:buFontTx/>
              <a:buNone/>
              <a:tabLst/>
              <a:defRPr/>
            </a:pPr>
            <a:endParaRPr kumimoji="0" lang="en-US" sz="27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8" name="Content Placeholder 2">
            <a:extLst>
              <a:ext uri="{FF2B5EF4-FFF2-40B4-BE49-F238E27FC236}">
                <a16:creationId xmlns:a16="http://schemas.microsoft.com/office/drawing/2014/main" id="{4753B078-30BA-4AB9-A020-EE8D9404B69E}"/>
              </a:ext>
            </a:extLst>
          </p:cNvPr>
          <p:cNvSpPr>
            <a:spLocks noGrp="1"/>
          </p:cNvSpPr>
          <p:nvPr>
            <p:ph idx="1"/>
          </p:nvPr>
        </p:nvSpPr>
        <p:spPr>
          <a:xfrm>
            <a:off x="1257300" y="2866644"/>
            <a:ext cx="15773400" cy="578961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97649978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Quote slide with picture">
    <p:bg>
      <p:bgPr>
        <a:solidFill>
          <a:schemeClr val="tx1"/>
        </a:solidFill>
        <a:effectLst/>
      </p:bgPr>
    </p:bg>
    <p:spTree>
      <p:nvGrpSpPr>
        <p:cNvPr id="1" name=""/>
        <p:cNvGrpSpPr/>
        <p:nvPr/>
      </p:nvGrpSpPr>
      <p:grpSpPr>
        <a:xfrm>
          <a:off x="0" y="0"/>
          <a:ext cx="0" cy="0"/>
          <a:chOff x="0" y="0"/>
          <a:chExt cx="0" cy="0"/>
        </a:xfrm>
      </p:grpSpPr>
      <p:sp>
        <p:nvSpPr>
          <p:cNvPr id="6" name="Picture Placeholder 5">
            <a:extLst>
              <a:ext uri="{FF2B5EF4-FFF2-40B4-BE49-F238E27FC236}">
                <a16:creationId xmlns:a16="http://schemas.microsoft.com/office/drawing/2014/main" id="{63E3FD7E-C80A-4707-A8E9-4134DF91F3FF}"/>
              </a:ext>
            </a:extLst>
          </p:cNvPr>
          <p:cNvSpPr>
            <a:spLocks noGrp="1"/>
          </p:cNvSpPr>
          <p:nvPr>
            <p:ph type="pic" sz="quarter" idx="10"/>
          </p:nvPr>
        </p:nvSpPr>
        <p:spPr>
          <a:xfrm>
            <a:off x="0" y="2"/>
            <a:ext cx="18288000" cy="10287000"/>
          </a:xfrm>
        </p:spPr>
        <p:txBody>
          <a:bodyPr/>
          <a:lstStyle>
            <a:lvl1pPr>
              <a:buNone/>
              <a:defRPr>
                <a:solidFill>
                  <a:schemeClr val="bg1"/>
                </a:solidFill>
              </a:defRPr>
            </a:lvl1pPr>
          </a:lstStyle>
          <a:p>
            <a:r>
              <a:rPr lang="en-US"/>
              <a:t>Click icon to add picture</a:t>
            </a:r>
            <a:endParaRPr lang="en-US" dirty="0"/>
          </a:p>
        </p:txBody>
      </p:sp>
      <p:sp>
        <p:nvSpPr>
          <p:cNvPr id="10" name="Title 9">
            <a:extLst>
              <a:ext uri="{FF2B5EF4-FFF2-40B4-BE49-F238E27FC236}">
                <a16:creationId xmlns:a16="http://schemas.microsoft.com/office/drawing/2014/main" id="{10EC23F5-CD2E-4207-A4E6-73BDFF74D868}"/>
              </a:ext>
            </a:extLst>
          </p:cNvPr>
          <p:cNvSpPr>
            <a:spLocks noGrp="1"/>
          </p:cNvSpPr>
          <p:nvPr>
            <p:ph type="title"/>
          </p:nvPr>
        </p:nvSpPr>
        <p:spPr>
          <a:xfrm>
            <a:off x="4667250" y="555900"/>
            <a:ext cx="8885763" cy="8885763"/>
          </a:xfrm>
          <a:custGeom>
            <a:avLst/>
            <a:gdLst>
              <a:gd name="connsiteX0" fmla="*/ 2961921 w 5923842"/>
              <a:gd name="connsiteY0" fmla="*/ 0 h 5923842"/>
              <a:gd name="connsiteX1" fmla="*/ 5923842 w 5923842"/>
              <a:gd name="connsiteY1" fmla="*/ 2961921 h 5923842"/>
              <a:gd name="connsiteX2" fmla="*/ 2961921 w 5923842"/>
              <a:gd name="connsiteY2" fmla="*/ 5923842 h 5923842"/>
              <a:gd name="connsiteX3" fmla="*/ 0 w 5923842"/>
              <a:gd name="connsiteY3" fmla="*/ 2961921 h 5923842"/>
              <a:gd name="connsiteX4" fmla="*/ 2961921 w 5923842"/>
              <a:gd name="connsiteY4" fmla="*/ 0 h 59238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23842" h="5923842">
                <a:moveTo>
                  <a:pt x="2961921" y="0"/>
                </a:moveTo>
                <a:cubicBezTo>
                  <a:pt x="4597745" y="0"/>
                  <a:pt x="5923842" y="1326097"/>
                  <a:pt x="5923842" y="2961921"/>
                </a:cubicBezTo>
                <a:cubicBezTo>
                  <a:pt x="5923842" y="4597745"/>
                  <a:pt x="4597745" y="5923842"/>
                  <a:pt x="2961921" y="5923842"/>
                </a:cubicBezTo>
                <a:cubicBezTo>
                  <a:pt x="1326097" y="5923842"/>
                  <a:pt x="0" y="4597745"/>
                  <a:pt x="0" y="2961921"/>
                </a:cubicBezTo>
                <a:cubicBezTo>
                  <a:pt x="0" y="1326097"/>
                  <a:pt x="1326097" y="0"/>
                  <a:pt x="2961921" y="0"/>
                </a:cubicBezTo>
                <a:close/>
              </a:path>
            </a:pathLst>
          </a:custGeom>
          <a:solidFill>
            <a:schemeClr val="bg1">
              <a:alpha val="95000"/>
            </a:schemeClr>
          </a:solidFill>
        </p:spPr>
        <p:txBody>
          <a:bodyPr wrap="square" lIns="457200" rIns="457200" bIns="2331720" anchor="b" anchorCtr="0">
            <a:noAutofit/>
          </a:bodyPr>
          <a:lstStyle>
            <a:lvl1pPr algn="ctr">
              <a:defRPr sz="6000">
                <a:solidFill>
                  <a:schemeClr val="tx1"/>
                </a:solidFill>
              </a:defRPr>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9E1462C4-0E4B-4DB7-A8BF-FE55142760AF}"/>
              </a:ext>
            </a:extLst>
          </p:cNvPr>
          <p:cNvSpPr>
            <a:spLocks noGrp="1"/>
          </p:cNvSpPr>
          <p:nvPr>
            <p:ph type="body" idx="1"/>
          </p:nvPr>
        </p:nvSpPr>
        <p:spPr>
          <a:xfrm>
            <a:off x="5362956" y="6569964"/>
            <a:ext cx="7557516" cy="1069848"/>
          </a:xfrm>
        </p:spPr>
        <p:txBody>
          <a:bodyPr/>
          <a:lstStyle>
            <a:lvl1pPr marL="0" indent="0" algn="ctr">
              <a:buNone/>
              <a:defRPr sz="3600">
                <a:solidFill>
                  <a:schemeClr val="tx1"/>
                </a:solidFill>
              </a:defRPr>
            </a:lvl1pPr>
            <a:lvl2pPr marL="685800" indent="0">
              <a:buNone/>
              <a:defRPr sz="3000">
                <a:solidFill>
                  <a:schemeClr val="tx1">
                    <a:tint val="75000"/>
                  </a:schemeClr>
                </a:solidFill>
              </a:defRPr>
            </a:lvl2pPr>
            <a:lvl3pPr marL="1371600" indent="0">
              <a:buNone/>
              <a:defRPr sz="2700">
                <a:solidFill>
                  <a:schemeClr val="tx1">
                    <a:tint val="75000"/>
                  </a:schemeClr>
                </a:solidFill>
              </a:defRPr>
            </a:lvl3pPr>
            <a:lvl4pPr marL="2057400" indent="0">
              <a:buNone/>
              <a:defRPr sz="2400">
                <a:solidFill>
                  <a:schemeClr val="tx1">
                    <a:tint val="75000"/>
                  </a:schemeClr>
                </a:solidFill>
              </a:defRPr>
            </a:lvl4pPr>
            <a:lvl5pPr marL="2743200" indent="0">
              <a:buNone/>
              <a:defRPr sz="2400">
                <a:solidFill>
                  <a:schemeClr val="tx1">
                    <a:tint val="75000"/>
                  </a:schemeClr>
                </a:solidFill>
              </a:defRPr>
            </a:lvl5pPr>
            <a:lvl6pPr marL="3429000" indent="0">
              <a:buNone/>
              <a:defRPr sz="2400">
                <a:solidFill>
                  <a:schemeClr val="tx1">
                    <a:tint val="75000"/>
                  </a:schemeClr>
                </a:solidFill>
              </a:defRPr>
            </a:lvl6pPr>
            <a:lvl7pPr marL="4114800" indent="0">
              <a:buNone/>
              <a:defRPr sz="2400">
                <a:solidFill>
                  <a:schemeClr val="tx1">
                    <a:tint val="75000"/>
                  </a:schemeClr>
                </a:solidFill>
              </a:defRPr>
            </a:lvl7pPr>
            <a:lvl8pPr marL="4800600" indent="0">
              <a:buNone/>
              <a:defRPr sz="2400">
                <a:solidFill>
                  <a:schemeClr val="tx1">
                    <a:tint val="75000"/>
                  </a:schemeClr>
                </a:solidFill>
              </a:defRPr>
            </a:lvl8pPr>
            <a:lvl9pPr marL="5486400" indent="0">
              <a:buNone/>
              <a:defRPr sz="2400">
                <a:solidFill>
                  <a:schemeClr val="tx1">
                    <a:tint val="75000"/>
                  </a:schemeClr>
                </a:solidFill>
              </a:defRPr>
            </a:lvl9pPr>
          </a:lstStyle>
          <a:p>
            <a:pPr lvl="0"/>
            <a:r>
              <a:rPr lang="en-US"/>
              <a:t>Click to edit Master text styles</a:t>
            </a:r>
          </a:p>
        </p:txBody>
      </p:sp>
      <p:sp>
        <p:nvSpPr>
          <p:cNvPr id="11" name="Date Placeholder 10">
            <a:extLst>
              <a:ext uri="{FF2B5EF4-FFF2-40B4-BE49-F238E27FC236}">
                <a16:creationId xmlns:a16="http://schemas.microsoft.com/office/drawing/2014/main" id="{6B76FE53-FB67-4871-8485-71BAAFD7D1BF}"/>
              </a:ext>
            </a:extLst>
          </p:cNvPr>
          <p:cNvSpPr>
            <a:spLocks noGrp="1"/>
          </p:cNvSpPr>
          <p:nvPr>
            <p:ph type="dt" sz="half" idx="11"/>
          </p:nvPr>
        </p:nvSpPr>
        <p:spPr/>
        <p:txBody>
          <a:bodyPr/>
          <a:lstStyle>
            <a:lvl1pPr>
              <a:defRPr>
                <a:solidFill>
                  <a:schemeClr val="bg1"/>
                </a:solidFill>
                <a:latin typeface="+mn-lt"/>
              </a:defRPr>
            </a:lvl1pPr>
          </a:lstStyle>
          <a:p>
            <a:pPr>
              <a:defRPr/>
            </a:pPr>
            <a:r>
              <a:rPr lang="en-US" dirty="0"/>
              <a:t>9/3/20XX</a:t>
            </a:r>
          </a:p>
        </p:txBody>
      </p:sp>
      <p:sp>
        <p:nvSpPr>
          <p:cNvPr id="12" name="Footer Placeholder 11">
            <a:extLst>
              <a:ext uri="{FF2B5EF4-FFF2-40B4-BE49-F238E27FC236}">
                <a16:creationId xmlns:a16="http://schemas.microsoft.com/office/drawing/2014/main" id="{AD26FED4-1CE2-444B-A77E-EB3CB505AF19}"/>
              </a:ext>
            </a:extLst>
          </p:cNvPr>
          <p:cNvSpPr>
            <a:spLocks noGrp="1"/>
          </p:cNvSpPr>
          <p:nvPr>
            <p:ph type="ftr" sz="quarter" idx="12"/>
          </p:nvPr>
        </p:nvSpPr>
        <p:spPr/>
        <p:txBody>
          <a:bodyPr/>
          <a:lstStyle>
            <a:lvl1pPr>
              <a:defRPr>
                <a:solidFill>
                  <a:schemeClr val="bg1"/>
                </a:solidFill>
                <a:latin typeface="+mn-lt"/>
              </a:defRPr>
            </a:lvl1pPr>
          </a:lstStyle>
          <a:p>
            <a:pPr>
              <a:defRPr/>
            </a:pPr>
            <a:r>
              <a:rPr lang="en-US" dirty="0"/>
              <a:t>Presentation Title</a:t>
            </a:r>
          </a:p>
        </p:txBody>
      </p:sp>
      <p:sp>
        <p:nvSpPr>
          <p:cNvPr id="13" name="Slide Number Placeholder 12">
            <a:extLst>
              <a:ext uri="{FF2B5EF4-FFF2-40B4-BE49-F238E27FC236}">
                <a16:creationId xmlns:a16="http://schemas.microsoft.com/office/drawing/2014/main" id="{28FD25AA-10CC-48D8-9577-257871107B9A}"/>
              </a:ext>
            </a:extLst>
          </p:cNvPr>
          <p:cNvSpPr>
            <a:spLocks noGrp="1"/>
          </p:cNvSpPr>
          <p:nvPr>
            <p:ph type="sldNum" sz="quarter" idx="13"/>
          </p:nvPr>
        </p:nvSpPr>
        <p:spPr/>
        <p:txBody>
          <a:bodyPr/>
          <a:lstStyle>
            <a:lvl1pPr>
              <a:defRPr>
                <a:solidFill>
                  <a:schemeClr val="bg1"/>
                </a:solidFill>
                <a:latin typeface="+mn-lt"/>
              </a:defRPr>
            </a:lvl1pPr>
          </a:lstStyle>
          <a:p>
            <a:pPr>
              <a:defRPr/>
            </a:pPr>
            <a:fld id="{D76B855D-E9CC-4FF8-AD85-6CDC7B89A0DE}" type="slidenum">
              <a:rPr lang="en-US" smtClean="0"/>
              <a:pPr>
                <a:defRPr/>
              </a:pPr>
              <a:t>‹#›</a:t>
            </a:fld>
            <a:endParaRPr lang="en-US" dirty="0"/>
          </a:p>
        </p:txBody>
      </p:sp>
    </p:spTree>
    <p:extLst>
      <p:ext uri="{BB962C8B-B14F-4D97-AF65-F5344CB8AC3E}">
        <p14:creationId xmlns:p14="http://schemas.microsoft.com/office/powerpoint/2010/main" val="233750624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ABFD05-2CB2-4A7E-89E7-57615BA82B4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F9532B8-D460-476D-816F-725E8D96C0A4}"/>
              </a:ext>
            </a:extLst>
          </p:cNvPr>
          <p:cNvSpPr>
            <a:spLocks noGrp="1"/>
          </p:cNvSpPr>
          <p:nvPr>
            <p:ph sz="half" idx="1"/>
          </p:nvPr>
        </p:nvSpPr>
        <p:spPr>
          <a:xfrm>
            <a:off x="1257300" y="2738438"/>
            <a:ext cx="7772400" cy="652700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26F7120F-70AF-4ED5-B364-3AA55C6B44B6}"/>
              </a:ext>
            </a:extLst>
          </p:cNvPr>
          <p:cNvSpPr>
            <a:spLocks noGrp="1"/>
          </p:cNvSpPr>
          <p:nvPr>
            <p:ph sz="half" idx="2"/>
          </p:nvPr>
        </p:nvSpPr>
        <p:spPr>
          <a:xfrm>
            <a:off x="9258300" y="2738438"/>
            <a:ext cx="7772400" cy="652700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63D8B65F-F709-469F-9961-4D01896CAA12}"/>
              </a:ext>
            </a:extLst>
          </p:cNvPr>
          <p:cNvSpPr>
            <a:spLocks noGrp="1"/>
          </p:cNvSpPr>
          <p:nvPr>
            <p:ph type="dt" sz="half" idx="10"/>
          </p:nvPr>
        </p:nvSpPr>
        <p:spPr/>
        <p:txBody>
          <a:bodyPr/>
          <a:lstStyle>
            <a:lvl1pPr>
              <a:defRPr>
                <a:latin typeface="+mn-lt"/>
              </a:defRPr>
            </a:lvl1pPr>
          </a:lstStyle>
          <a:p>
            <a:pPr>
              <a:defRPr/>
            </a:pPr>
            <a:r>
              <a:rPr lang="en-US" dirty="0">
                <a:solidFill>
                  <a:prstClr val="black">
                    <a:tint val="75000"/>
                  </a:prstClr>
                </a:solidFill>
              </a:rPr>
              <a:t>9/3/20XX</a:t>
            </a:r>
          </a:p>
        </p:txBody>
      </p:sp>
      <p:sp>
        <p:nvSpPr>
          <p:cNvPr id="6" name="Footer Placeholder 5">
            <a:extLst>
              <a:ext uri="{FF2B5EF4-FFF2-40B4-BE49-F238E27FC236}">
                <a16:creationId xmlns:a16="http://schemas.microsoft.com/office/drawing/2014/main" id="{B781C6BC-B23D-48BC-AD44-654DDB8D0122}"/>
              </a:ext>
            </a:extLst>
          </p:cNvPr>
          <p:cNvSpPr>
            <a:spLocks noGrp="1"/>
          </p:cNvSpPr>
          <p:nvPr>
            <p:ph type="ftr" sz="quarter" idx="11"/>
          </p:nvPr>
        </p:nvSpPr>
        <p:spPr/>
        <p:txBody>
          <a:bodyPr/>
          <a:lstStyle>
            <a:lvl1pPr>
              <a:defRPr>
                <a:latin typeface="+mn-lt"/>
              </a:defRPr>
            </a:lvl1pPr>
          </a:lstStyle>
          <a:p>
            <a:pPr>
              <a:defRPr/>
            </a:pPr>
            <a:r>
              <a:rPr lang="en-US" dirty="0">
                <a:solidFill>
                  <a:prstClr val="black">
                    <a:tint val="75000"/>
                  </a:prstClr>
                </a:solidFill>
              </a:rPr>
              <a:t>Presentation Title</a:t>
            </a:r>
          </a:p>
        </p:txBody>
      </p:sp>
      <p:sp>
        <p:nvSpPr>
          <p:cNvPr id="7" name="Slide Number Placeholder 6">
            <a:extLst>
              <a:ext uri="{FF2B5EF4-FFF2-40B4-BE49-F238E27FC236}">
                <a16:creationId xmlns:a16="http://schemas.microsoft.com/office/drawing/2014/main" id="{6100D60B-86A1-479D-BCE8-06D2C3DBC94E}"/>
              </a:ext>
            </a:extLst>
          </p:cNvPr>
          <p:cNvSpPr>
            <a:spLocks noGrp="1"/>
          </p:cNvSpPr>
          <p:nvPr>
            <p:ph type="sldNum" sz="quarter" idx="12"/>
          </p:nvPr>
        </p:nvSpPr>
        <p:spPr/>
        <p:txBody>
          <a:bodyPr/>
          <a:lstStyle>
            <a:lvl1pPr>
              <a:defRPr>
                <a:latin typeface="+mn-lt"/>
              </a:defRPr>
            </a:lvl1pPr>
          </a:lstStyle>
          <a:p>
            <a:pPr>
              <a:defRPr/>
            </a:pPr>
            <a:fld id="{D76B855D-E9CC-4FF8-AD85-6CDC7B89A0DE}" type="slidenum">
              <a:rPr lang="en-US" smtClean="0">
                <a:solidFill>
                  <a:prstClr val="black">
                    <a:tint val="75000"/>
                  </a:prstClr>
                </a:solidFill>
              </a:rPr>
              <a:pPr>
                <a:defRPr/>
              </a:pPr>
              <a:t>‹#›</a:t>
            </a:fld>
            <a:endParaRPr lang="en-US" dirty="0">
              <a:solidFill>
                <a:prstClr val="black">
                  <a:tint val="75000"/>
                </a:prstClr>
              </a:solidFill>
            </a:endParaRPr>
          </a:p>
        </p:txBody>
      </p:sp>
      <p:sp>
        <p:nvSpPr>
          <p:cNvPr id="8" name="Freeform: Shape 7">
            <a:extLst>
              <a:ext uri="{FF2B5EF4-FFF2-40B4-BE49-F238E27FC236}">
                <a16:creationId xmlns:a16="http://schemas.microsoft.com/office/drawing/2014/main" id="{B4EC5136-99DA-40B5-8F79-5C3A56D38BA1}"/>
              </a:ext>
            </a:extLst>
          </p:cNvPr>
          <p:cNvSpPr/>
          <p:nvPr/>
        </p:nvSpPr>
        <p:spPr>
          <a:xfrm rot="16200000">
            <a:off x="-583399" y="7261791"/>
            <a:ext cx="2606102" cy="1439304"/>
          </a:xfrm>
          <a:custGeom>
            <a:avLst/>
            <a:gdLst>
              <a:gd name="connsiteX0" fmla="*/ 0 w 1737401"/>
              <a:gd name="connsiteY0" fmla="*/ 0 h 959536"/>
              <a:gd name="connsiteX1" fmla="*/ 123825 w 1737401"/>
              <a:gd name="connsiteY1" fmla="*/ 0 h 959536"/>
              <a:gd name="connsiteX2" fmla="*/ 123825 w 1737401"/>
              <a:gd name="connsiteY2" fmla="*/ 790277 h 959536"/>
              <a:gd name="connsiteX3" fmla="*/ 1490095 w 1737401"/>
              <a:gd name="connsiteY3" fmla="*/ 0 h 959536"/>
              <a:gd name="connsiteX4" fmla="*/ 1737401 w 1737401"/>
              <a:gd name="connsiteY4" fmla="*/ 0 h 959536"/>
              <a:gd name="connsiteX5" fmla="*/ 92869 w 1737401"/>
              <a:gd name="connsiteY5" fmla="*/ 951249 h 959536"/>
              <a:gd name="connsiteX6" fmla="*/ 61913 w 1737401"/>
              <a:gd name="connsiteY6" fmla="*/ 959536 h 959536"/>
              <a:gd name="connsiteX7" fmla="*/ 0 w 1737401"/>
              <a:gd name="connsiteY7" fmla="*/ 897624 h 959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37401" h="959536">
                <a:moveTo>
                  <a:pt x="0" y="0"/>
                </a:moveTo>
                <a:lnTo>
                  <a:pt x="123825" y="0"/>
                </a:lnTo>
                <a:lnTo>
                  <a:pt x="123825" y="790277"/>
                </a:lnTo>
                <a:lnTo>
                  <a:pt x="1490095" y="0"/>
                </a:lnTo>
                <a:lnTo>
                  <a:pt x="1737401" y="0"/>
                </a:lnTo>
                <a:lnTo>
                  <a:pt x="92869" y="951249"/>
                </a:lnTo>
                <a:cubicBezTo>
                  <a:pt x="83458" y="956688"/>
                  <a:pt x="72780" y="959546"/>
                  <a:pt x="61913" y="959536"/>
                </a:cubicBezTo>
                <a:cubicBezTo>
                  <a:pt x="27719" y="959536"/>
                  <a:pt x="0" y="931818"/>
                  <a:pt x="0" y="897624"/>
                </a:cubicBezTo>
                <a:close/>
              </a:path>
            </a:pathLst>
          </a:custGeom>
          <a:solidFill>
            <a:schemeClr val="accent6"/>
          </a:solidFill>
          <a:ln w="9525" cap="flat">
            <a:noFill/>
            <a:prstDash val="solid"/>
            <a:miter/>
          </a:ln>
        </p:spPr>
        <p:txBody>
          <a:bodyPr rtlCol="0" anchor="ctr"/>
          <a:lstStyle/>
          <a:p>
            <a:pPr marL="0" marR="0" lvl="0" indent="0" algn="l" defTabSz="1371600" rtl="0" eaLnBrk="1" fontAlgn="auto" latinLnBrk="0" hangingPunct="1">
              <a:lnSpc>
                <a:spcPct val="100000"/>
              </a:lnSpc>
              <a:spcBef>
                <a:spcPts val="0"/>
              </a:spcBef>
              <a:spcAft>
                <a:spcPts val="0"/>
              </a:spcAft>
              <a:buClrTx/>
              <a:buSzTx/>
              <a:buFontTx/>
              <a:buNone/>
              <a:tabLst/>
              <a:defRPr/>
            </a:pPr>
            <a:endParaRPr kumimoji="0" lang="en-US" sz="27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9" name="Freeform: Shape 8">
            <a:extLst>
              <a:ext uri="{FF2B5EF4-FFF2-40B4-BE49-F238E27FC236}">
                <a16:creationId xmlns:a16="http://schemas.microsoft.com/office/drawing/2014/main" id="{4F8FB775-26C4-41BA-837C-4478D48D2157}"/>
              </a:ext>
            </a:extLst>
          </p:cNvPr>
          <p:cNvSpPr/>
          <p:nvPr/>
        </p:nvSpPr>
        <p:spPr>
          <a:xfrm>
            <a:off x="15741650" y="3"/>
            <a:ext cx="1273992" cy="536502"/>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1371600" rtl="0" eaLnBrk="1" fontAlgn="auto" latinLnBrk="0" hangingPunct="1">
              <a:lnSpc>
                <a:spcPct val="100000"/>
              </a:lnSpc>
              <a:spcBef>
                <a:spcPts val="0"/>
              </a:spcBef>
              <a:spcAft>
                <a:spcPts val="0"/>
              </a:spcAft>
              <a:buClrTx/>
              <a:buSzTx/>
              <a:buFontTx/>
              <a:buNone/>
              <a:tabLst/>
              <a:defRPr/>
            </a:pPr>
            <a:endParaRPr kumimoji="0" lang="en-US" sz="27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6843738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92983E-E761-4429-9203-7FE8B2DB67E4}"/>
              </a:ext>
            </a:extLst>
          </p:cNvPr>
          <p:cNvSpPr>
            <a:spLocks noGrp="1"/>
          </p:cNvSpPr>
          <p:nvPr>
            <p:ph type="title"/>
          </p:nvPr>
        </p:nvSpPr>
        <p:spPr>
          <a:xfrm>
            <a:off x="1259682" y="547688"/>
            <a:ext cx="15773400" cy="1988345"/>
          </a:xfrm>
        </p:spPr>
        <p:txBody>
          <a:bodyPr/>
          <a:lstStyle/>
          <a:p>
            <a:r>
              <a:rPr lang="en-US"/>
              <a:t>Click to edit Master title style</a:t>
            </a:r>
          </a:p>
        </p:txBody>
      </p:sp>
      <p:sp>
        <p:nvSpPr>
          <p:cNvPr id="3" name="Text Placeholder 2">
            <a:extLst>
              <a:ext uri="{FF2B5EF4-FFF2-40B4-BE49-F238E27FC236}">
                <a16:creationId xmlns:a16="http://schemas.microsoft.com/office/drawing/2014/main" id="{B921E9B7-62BE-49BA-AC6B-55250D66277F}"/>
              </a:ext>
            </a:extLst>
          </p:cNvPr>
          <p:cNvSpPr>
            <a:spLocks noGrp="1"/>
          </p:cNvSpPr>
          <p:nvPr>
            <p:ph type="body" idx="1"/>
          </p:nvPr>
        </p:nvSpPr>
        <p:spPr>
          <a:xfrm>
            <a:off x="1259683" y="2521745"/>
            <a:ext cx="7736681" cy="1235868"/>
          </a:xfrm>
        </p:spPr>
        <p:txBody>
          <a:bodyPr anchor="b"/>
          <a:lstStyle>
            <a:lvl1pPr marL="0" indent="0">
              <a:buNone/>
              <a:defRPr sz="3600" b="1"/>
            </a:lvl1pPr>
            <a:lvl2pPr marL="685800" indent="0">
              <a:buNone/>
              <a:defRPr sz="3000" b="1"/>
            </a:lvl2pPr>
            <a:lvl3pPr marL="1371600" indent="0">
              <a:buNone/>
              <a:defRPr sz="2700" b="1"/>
            </a:lvl3pPr>
            <a:lvl4pPr marL="2057400" indent="0">
              <a:buNone/>
              <a:defRPr sz="2400" b="1"/>
            </a:lvl4pPr>
            <a:lvl5pPr marL="2743200" indent="0">
              <a:buNone/>
              <a:defRPr sz="2400" b="1"/>
            </a:lvl5pPr>
            <a:lvl6pPr marL="3429000" indent="0">
              <a:buNone/>
              <a:defRPr sz="2400" b="1"/>
            </a:lvl6pPr>
            <a:lvl7pPr marL="4114800" indent="0">
              <a:buNone/>
              <a:defRPr sz="2400" b="1"/>
            </a:lvl7pPr>
            <a:lvl8pPr marL="4800600" indent="0">
              <a:buNone/>
              <a:defRPr sz="2400" b="1"/>
            </a:lvl8pPr>
            <a:lvl9pPr marL="5486400" indent="0">
              <a:buNone/>
              <a:defRPr sz="2400" b="1"/>
            </a:lvl9pPr>
          </a:lstStyle>
          <a:p>
            <a:pPr lvl="0"/>
            <a:r>
              <a:rPr lang="en-US"/>
              <a:t>Click to edit Master text styles</a:t>
            </a:r>
          </a:p>
        </p:txBody>
      </p:sp>
      <p:sp>
        <p:nvSpPr>
          <p:cNvPr id="4" name="Content Placeholder 3">
            <a:extLst>
              <a:ext uri="{FF2B5EF4-FFF2-40B4-BE49-F238E27FC236}">
                <a16:creationId xmlns:a16="http://schemas.microsoft.com/office/drawing/2014/main" id="{BC41A3FD-B90A-4C31-BD6B-581F9E2E0E5E}"/>
              </a:ext>
            </a:extLst>
          </p:cNvPr>
          <p:cNvSpPr>
            <a:spLocks noGrp="1"/>
          </p:cNvSpPr>
          <p:nvPr>
            <p:ph sz="half" idx="2"/>
          </p:nvPr>
        </p:nvSpPr>
        <p:spPr>
          <a:xfrm>
            <a:off x="1259683" y="3757613"/>
            <a:ext cx="7736681" cy="5526882"/>
          </a:xfrm>
        </p:spPr>
        <p:txBody>
          <a:bodyPr>
            <a:normAutofit/>
          </a:bodyPr>
          <a:lstStyle>
            <a:lvl1pPr>
              <a:defRPr sz="3600"/>
            </a:lvl1pPr>
            <a:lvl2pPr>
              <a:defRPr sz="3000"/>
            </a:lvl2pPr>
            <a:lvl3pPr>
              <a:defRPr sz="2700"/>
            </a:lvl3pPr>
            <a:lvl4pPr>
              <a:defRPr sz="2400"/>
            </a:lvl4pPr>
            <a:lvl5pPr>
              <a:defRPr sz="2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060D1D55-B722-4968-B171-AF3B462DDAD8}"/>
              </a:ext>
            </a:extLst>
          </p:cNvPr>
          <p:cNvSpPr>
            <a:spLocks noGrp="1"/>
          </p:cNvSpPr>
          <p:nvPr>
            <p:ph type="body" sz="quarter" idx="3"/>
          </p:nvPr>
        </p:nvSpPr>
        <p:spPr>
          <a:xfrm>
            <a:off x="9258300" y="2521745"/>
            <a:ext cx="7774782" cy="1235868"/>
          </a:xfrm>
        </p:spPr>
        <p:txBody>
          <a:bodyPr anchor="b"/>
          <a:lstStyle>
            <a:lvl1pPr marL="0" indent="0">
              <a:buNone/>
              <a:defRPr sz="3600" b="1"/>
            </a:lvl1pPr>
            <a:lvl2pPr marL="685800" indent="0">
              <a:buNone/>
              <a:defRPr sz="3000" b="1"/>
            </a:lvl2pPr>
            <a:lvl3pPr marL="1371600" indent="0">
              <a:buNone/>
              <a:defRPr sz="2700" b="1"/>
            </a:lvl3pPr>
            <a:lvl4pPr marL="2057400" indent="0">
              <a:buNone/>
              <a:defRPr sz="2400" b="1"/>
            </a:lvl4pPr>
            <a:lvl5pPr marL="2743200" indent="0">
              <a:buNone/>
              <a:defRPr sz="2400" b="1"/>
            </a:lvl5pPr>
            <a:lvl6pPr marL="3429000" indent="0">
              <a:buNone/>
              <a:defRPr sz="2400" b="1"/>
            </a:lvl6pPr>
            <a:lvl7pPr marL="4114800" indent="0">
              <a:buNone/>
              <a:defRPr sz="2400" b="1"/>
            </a:lvl7pPr>
            <a:lvl8pPr marL="4800600" indent="0">
              <a:buNone/>
              <a:defRPr sz="2400" b="1"/>
            </a:lvl8pPr>
            <a:lvl9pPr marL="5486400" indent="0">
              <a:buNone/>
              <a:defRPr sz="2400" b="1"/>
            </a:lvl9pPr>
          </a:lstStyle>
          <a:p>
            <a:pPr lvl="0"/>
            <a:r>
              <a:rPr lang="en-US"/>
              <a:t>Click to edit Master text styles</a:t>
            </a:r>
          </a:p>
        </p:txBody>
      </p:sp>
      <p:sp>
        <p:nvSpPr>
          <p:cNvPr id="6" name="Content Placeholder 5">
            <a:extLst>
              <a:ext uri="{FF2B5EF4-FFF2-40B4-BE49-F238E27FC236}">
                <a16:creationId xmlns:a16="http://schemas.microsoft.com/office/drawing/2014/main" id="{D71085A8-02C2-4E7F-935E-5AEECBAD19BE}"/>
              </a:ext>
            </a:extLst>
          </p:cNvPr>
          <p:cNvSpPr>
            <a:spLocks noGrp="1"/>
          </p:cNvSpPr>
          <p:nvPr>
            <p:ph sz="quarter" idx="4"/>
          </p:nvPr>
        </p:nvSpPr>
        <p:spPr>
          <a:xfrm>
            <a:off x="9258300" y="3757613"/>
            <a:ext cx="7774782" cy="5526882"/>
          </a:xfrm>
        </p:spPr>
        <p:txBody>
          <a:bodyPr>
            <a:normAutofit/>
          </a:bodyPr>
          <a:lstStyle>
            <a:lvl1pPr>
              <a:defRPr sz="3600"/>
            </a:lvl1pPr>
            <a:lvl2pPr>
              <a:defRPr sz="3000"/>
            </a:lvl2pPr>
            <a:lvl3pPr>
              <a:defRPr sz="2700"/>
            </a:lvl3pPr>
            <a:lvl4pPr>
              <a:defRPr sz="2400"/>
            </a:lvl4pPr>
            <a:lvl5pPr>
              <a:defRPr sz="2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9A8A5018-8A77-40E8-B159-4894ECF228B1}"/>
              </a:ext>
            </a:extLst>
          </p:cNvPr>
          <p:cNvSpPr>
            <a:spLocks noGrp="1"/>
          </p:cNvSpPr>
          <p:nvPr>
            <p:ph type="dt" sz="half" idx="10"/>
          </p:nvPr>
        </p:nvSpPr>
        <p:spPr/>
        <p:txBody>
          <a:bodyPr/>
          <a:lstStyle>
            <a:lvl1pPr>
              <a:defRPr>
                <a:latin typeface="+mn-lt"/>
              </a:defRPr>
            </a:lvl1pPr>
          </a:lstStyle>
          <a:p>
            <a:pPr>
              <a:defRPr/>
            </a:pPr>
            <a:r>
              <a:rPr lang="en-US" dirty="0">
                <a:solidFill>
                  <a:prstClr val="black">
                    <a:tint val="75000"/>
                  </a:prstClr>
                </a:solidFill>
              </a:rPr>
              <a:t>9/3/20XX</a:t>
            </a:r>
          </a:p>
        </p:txBody>
      </p:sp>
      <p:sp>
        <p:nvSpPr>
          <p:cNvPr id="8" name="Footer Placeholder 7">
            <a:extLst>
              <a:ext uri="{FF2B5EF4-FFF2-40B4-BE49-F238E27FC236}">
                <a16:creationId xmlns:a16="http://schemas.microsoft.com/office/drawing/2014/main" id="{8AD79441-8908-4461-9FDD-BCE638837098}"/>
              </a:ext>
            </a:extLst>
          </p:cNvPr>
          <p:cNvSpPr>
            <a:spLocks noGrp="1"/>
          </p:cNvSpPr>
          <p:nvPr>
            <p:ph type="ftr" sz="quarter" idx="11"/>
          </p:nvPr>
        </p:nvSpPr>
        <p:spPr/>
        <p:txBody>
          <a:bodyPr/>
          <a:lstStyle>
            <a:lvl1pPr>
              <a:defRPr>
                <a:latin typeface="+mn-lt"/>
              </a:defRPr>
            </a:lvl1pPr>
          </a:lstStyle>
          <a:p>
            <a:pPr>
              <a:defRPr/>
            </a:pPr>
            <a:r>
              <a:rPr lang="en-US" dirty="0">
                <a:solidFill>
                  <a:prstClr val="black">
                    <a:tint val="75000"/>
                  </a:prstClr>
                </a:solidFill>
              </a:rPr>
              <a:t>Presentation Title</a:t>
            </a:r>
          </a:p>
        </p:txBody>
      </p:sp>
      <p:sp>
        <p:nvSpPr>
          <p:cNvPr id="9" name="Slide Number Placeholder 8">
            <a:extLst>
              <a:ext uri="{FF2B5EF4-FFF2-40B4-BE49-F238E27FC236}">
                <a16:creationId xmlns:a16="http://schemas.microsoft.com/office/drawing/2014/main" id="{C8D29F7D-B101-4950-A2C0-F350FB26D45F}"/>
              </a:ext>
            </a:extLst>
          </p:cNvPr>
          <p:cNvSpPr>
            <a:spLocks noGrp="1"/>
          </p:cNvSpPr>
          <p:nvPr>
            <p:ph type="sldNum" sz="quarter" idx="12"/>
          </p:nvPr>
        </p:nvSpPr>
        <p:spPr/>
        <p:txBody>
          <a:bodyPr/>
          <a:lstStyle>
            <a:lvl1pPr>
              <a:defRPr>
                <a:latin typeface="+mn-lt"/>
              </a:defRPr>
            </a:lvl1pPr>
          </a:lstStyle>
          <a:p>
            <a:pPr>
              <a:defRPr/>
            </a:pPr>
            <a:fld id="{D76B855D-E9CC-4FF8-AD85-6CDC7B89A0DE}" type="slidenum">
              <a:rPr lang="en-US" smtClean="0">
                <a:solidFill>
                  <a:prstClr val="black">
                    <a:tint val="75000"/>
                  </a:prstClr>
                </a:solidFill>
              </a:rPr>
              <a:pPr>
                <a:defRPr/>
              </a:pPr>
              <a:t>‹#›</a:t>
            </a:fld>
            <a:endParaRPr lang="en-US" dirty="0">
              <a:solidFill>
                <a:prstClr val="black">
                  <a:tint val="75000"/>
                </a:prstClr>
              </a:solidFill>
            </a:endParaRPr>
          </a:p>
        </p:txBody>
      </p:sp>
      <p:sp>
        <p:nvSpPr>
          <p:cNvPr id="10" name="Freeform: Shape 9">
            <a:extLst>
              <a:ext uri="{FF2B5EF4-FFF2-40B4-BE49-F238E27FC236}">
                <a16:creationId xmlns:a16="http://schemas.microsoft.com/office/drawing/2014/main" id="{862D7398-9A79-4B24-9C7D-F0DEED57C70B}"/>
              </a:ext>
            </a:extLst>
          </p:cNvPr>
          <p:cNvSpPr/>
          <p:nvPr/>
        </p:nvSpPr>
        <p:spPr>
          <a:xfrm rot="16200000">
            <a:off x="-583399" y="7261791"/>
            <a:ext cx="2606102" cy="1439304"/>
          </a:xfrm>
          <a:custGeom>
            <a:avLst/>
            <a:gdLst>
              <a:gd name="connsiteX0" fmla="*/ 0 w 1737401"/>
              <a:gd name="connsiteY0" fmla="*/ 0 h 959536"/>
              <a:gd name="connsiteX1" fmla="*/ 123825 w 1737401"/>
              <a:gd name="connsiteY1" fmla="*/ 0 h 959536"/>
              <a:gd name="connsiteX2" fmla="*/ 123825 w 1737401"/>
              <a:gd name="connsiteY2" fmla="*/ 790277 h 959536"/>
              <a:gd name="connsiteX3" fmla="*/ 1490095 w 1737401"/>
              <a:gd name="connsiteY3" fmla="*/ 0 h 959536"/>
              <a:gd name="connsiteX4" fmla="*/ 1737401 w 1737401"/>
              <a:gd name="connsiteY4" fmla="*/ 0 h 959536"/>
              <a:gd name="connsiteX5" fmla="*/ 92869 w 1737401"/>
              <a:gd name="connsiteY5" fmla="*/ 951249 h 959536"/>
              <a:gd name="connsiteX6" fmla="*/ 61913 w 1737401"/>
              <a:gd name="connsiteY6" fmla="*/ 959536 h 959536"/>
              <a:gd name="connsiteX7" fmla="*/ 0 w 1737401"/>
              <a:gd name="connsiteY7" fmla="*/ 897624 h 959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37401" h="959536">
                <a:moveTo>
                  <a:pt x="0" y="0"/>
                </a:moveTo>
                <a:lnTo>
                  <a:pt x="123825" y="0"/>
                </a:lnTo>
                <a:lnTo>
                  <a:pt x="123825" y="790277"/>
                </a:lnTo>
                <a:lnTo>
                  <a:pt x="1490095" y="0"/>
                </a:lnTo>
                <a:lnTo>
                  <a:pt x="1737401" y="0"/>
                </a:lnTo>
                <a:lnTo>
                  <a:pt x="92869" y="951249"/>
                </a:lnTo>
                <a:cubicBezTo>
                  <a:pt x="83458" y="956688"/>
                  <a:pt x="72780" y="959546"/>
                  <a:pt x="61913" y="959536"/>
                </a:cubicBezTo>
                <a:cubicBezTo>
                  <a:pt x="27719" y="959536"/>
                  <a:pt x="0" y="931818"/>
                  <a:pt x="0" y="897624"/>
                </a:cubicBezTo>
                <a:close/>
              </a:path>
            </a:pathLst>
          </a:custGeom>
          <a:solidFill>
            <a:schemeClr val="accent6"/>
          </a:solidFill>
          <a:ln w="9525" cap="flat">
            <a:noFill/>
            <a:prstDash val="solid"/>
            <a:miter/>
          </a:ln>
        </p:spPr>
        <p:txBody>
          <a:bodyPr rtlCol="0" anchor="ctr"/>
          <a:lstStyle/>
          <a:p>
            <a:pPr marL="0" marR="0" lvl="0" indent="0" algn="l" defTabSz="1371600" rtl="0" eaLnBrk="1" fontAlgn="auto" latinLnBrk="0" hangingPunct="1">
              <a:lnSpc>
                <a:spcPct val="100000"/>
              </a:lnSpc>
              <a:spcBef>
                <a:spcPts val="0"/>
              </a:spcBef>
              <a:spcAft>
                <a:spcPts val="0"/>
              </a:spcAft>
              <a:buClrTx/>
              <a:buSzTx/>
              <a:buFontTx/>
              <a:buNone/>
              <a:tabLst/>
              <a:defRPr/>
            </a:pPr>
            <a:endParaRPr kumimoji="0" lang="en-US" sz="27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1" name="Freeform: Shape 10">
            <a:extLst>
              <a:ext uri="{FF2B5EF4-FFF2-40B4-BE49-F238E27FC236}">
                <a16:creationId xmlns:a16="http://schemas.microsoft.com/office/drawing/2014/main" id="{C07F28CD-1873-4E36-A064-2D25E0A85017}"/>
              </a:ext>
            </a:extLst>
          </p:cNvPr>
          <p:cNvSpPr/>
          <p:nvPr/>
        </p:nvSpPr>
        <p:spPr>
          <a:xfrm>
            <a:off x="15741650" y="3"/>
            <a:ext cx="1273992" cy="536502"/>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1371600" rtl="0" eaLnBrk="1" fontAlgn="auto" latinLnBrk="0" hangingPunct="1">
              <a:lnSpc>
                <a:spcPct val="100000"/>
              </a:lnSpc>
              <a:spcBef>
                <a:spcPts val="0"/>
              </a:spcBef>
              <a:spcAft>
                <a:spcPts val="0"/>
              </a:spcAft>
              <a:buClrTx/>
              <a:buSzTx/>
              <a:buFontTx/>
              <a:buNone/>
              <a:tabLst/>
              <a:defRPr/>
            </a:pPr>
            <a:endParaRPr kumimoji="0" lang="en-US" sz="27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5233939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woTxTwoObj" preserve="1">
  <p:cSld name="Comparison 3 colum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92983E-E761-4429-9203-7FE8B2DB67E4}"/>
              </a:ext>
            </a:extLst>
          </p:cNvPr>
          <p:cNvSpPr>
            <a:spLocks noGrp="1"/>
          </p:cNvSpPr>
          <p:nvPr>
            <p:ph type="title"/>
          </p:nvPr>
        </p:nvSpPr>
        <p:spPr>
          <a:xfrm>
            <a:off x="1259682" y="547688"/>
            <a:ext cx="15773400" cy="1988345"/>
          </a:xfrm>
        </p:spPr>
        <p:txBody>
          <a:bodyPr/>
          <a:lstStyle/>
          <a:p>
            <a:r>
              <a:rPr lang="en-US"/>
              <a:t>Click to edit Master title style</a:t>
            </a:r>
          </a:p>
        </p:txBody>
      </p:sp>
      <p:sp>
        <p:nvSpPr>
          <p:cNvPr id="3" name="Text Placeholder 2">
            <a:extLst>
              <a:ext uri="{FF2B5EF4-FFF2-40B4-BE49-F238E27FC236}">
                <a16:creationId xmlns:a16="http://schemas.microsoft.com/office/drawing/2014/main" id="{B921E9B7-62BE-49BA-AC6B-55250D66277F}"/>
              </a:ext>
            </a:extLst>
          </p:cNvPr>
          <p:cNvSpPr>
            <a:spLocks noGrp="1"/>
          </p:cNvSpPr>
          <p:nvPr>
            <p:ph type="body" idx="1"/>
          </p:nvPr>
        </p:nvSpPr>
        <p:spPr>
          <a:xfrm>
            <a:off x="1259682" y="2521745"/>
            <a:ext cx="4937760" cy="1235868"/>
          </a:xfrm>
        </p:spPr>
        <p:txBody>
          <a:bodyPr anchor="b"/>
          <a:lstStyle>
            <a:lvl1pPr marL="0" indent="0">
              <a:buNone/>
              <a:defRPr sz="3600" b="1"/>
            </a:lvl1pPr>
            <a:lvl2pPr marL="685800" indent="0">
              <a:buNone/>
              <a:defRPr sz="3000" b="1"/>
            </a:lvl2pPr>
            <a:lvl3pPr marL="1371600" indent="0">
              <a:buNone/>
              <a:defRPr sz="2700" b="1"/>
            </a:lvl3pPr>
            <a:lvl4pPr marL="2057400" indent="0">
              <a:buNone/>
              <a:defRPr sz="2400" b="1"/>
            </a:lvl4pPr>
            <a:lvl5pPr marL="2743200" indent="0">
              <a:buNone/>
              <a:defRPr sz="2400" b="1"/>
            </a:lvl5pPr>
            <a:lvl6pPr marL="3429000" indent="0">
              <a:buNone/>
              <a:defRPr sz="2400" b="1"/>
            </a:lvl6pPr>
            <a:lvl7pPr marL="4114800" indent="0">
              <a:buNone/>
              <a:defRPr sz="2400" b="1"/>
            </a:lvl7pPr>
            <a:lvl8pPr marL="4800600" indent="0">
              <a:buNone/>
              <a:defRPr sz="2400" b="1"/>
            </a:lvl8pPr>
            <a:lvl9pPr marL="5486400" indent="0">
              <a:buNone/>
              <a:defRPr sz="2400" b="1"/>
            </a:lvl9pPr>
          </a:lstStyle>
          <a:p>
            <a:pPr lvl="0"/>
            <a:r>
              <a:rPr lang="en-US"/>
              <a:t>Click to edit Master text styles</a:t>
            </a:r>
          </a:p>
        </p:txBody>
      </p:sp>
      <p:sp>
        <p:nvSpPr>
          <p:cNvPr id="4" name="Content Placeholder 3">
            <a:extLst>
              <a:ext uri="{FF2B5EF4-FFF2-40B4-BE49-F238E27FC236}">
                <a16:creationId xmlns:a16="http://schemas.microsoft.com/office/drawing/2014/main" id="{BC41A3FD-B90A-4C31-BD6B-581F9E2E0E5E}"/>
              </a:ext>
            </a:extLst>
          </p:cNvPr>
          <p:cNvSpPr>
            <a:spLocks noGrp="1"/>
          </p:cNvSpPr>
          <p:nvPr>
            <p:ph sz="half" idx="2"/>
          </p:nvPr>
        </p:nvSpPr>
        <p:spPr>
          <a:xfrm>
            <a:off x="1259682" y="3757613"/>
            <a:ext cx="4937760" cy="5526882"/>
          </a:xfrm>
        </p:spPr>
        <p:txBody>
          <a:bodyPr>
            <a:normAutofit/>
          </a:bodyPr>
          <a:lstStyle>
            <a:lvl1pPr>
              <a:defRPr sz="3000"/>
            </a:lvl1pPr>
            <a:lvl2pPr>
              <a:defRPr sz="2700"/>
            </a:lvl2pPr>
            <a:lvl3pPr>
              <a:defRPr sz="2400"/>
            </a:lvl3pPr>
            <a:lvl4pPr>
              <a:defRPr sz="2100"/>
            </a:lvl4pPr>
            <a:lvl5pPr>
              <a:defRPr sz="2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060D1D55-B722-4968-B171-AF3B462DDAD8}"/>
              </a:ext>
            </a:extLst>
          </p:cNvPr>
          <p:cNvSpPr>
            <a:spLocks noGrp="1"/>
          </p:cNvSpPr>
          <p:nvPr>
            <p:ph type="body" sz="quarter" idx="3"/>
          </p:nvPr>
        </p:nvSpPr>
        <p:spPr>
          <a:xfrm>
            <a:off x="6679692" y="2521745"/>
            <a:ext cx="4937760" cy="1235868"/>
          </a:xfrm>
        </p:spPr>
        <p:txBody>
          <a:bodyPr anchor="b"/>
          <a:lstStyle>
            <a:lvl1pPr marL="0" indent="0">
              <a:buNone/>
              <a:defRPr sz="3600" b="1"/>
            </a:lvl1pPr>
            <a:lvl2pPr marL="685800" indent="0">
              <a:buNone/>
              <a:defRPr sz="3000" b="1"/>
            </a:lvl2pPr>
            <a:lvl3pPr marL="1371600" indent="0">
              <a:buNone/>
              <a:defRPr sz="2700" b="1"/>
            </a:lvl3pPr>
            <a:lvl4pPr marL="2057400" indent="0">
              <a:buNone/>
              <a:defRPr sz="2400" b="1"/>
            </a:lvl4pPr>
            <a:lvl5pPr marL="2743200" indent="0">
              <a:buNone/>
              <a:defRPr sz="2400" b="1"/>
            </a:lvl5pPr>
            <a:lvl6pPr marL="3429000" indent="0">
              <a:buNone/>
              <a:defRPr sz="2400" b="1"/>
            </a:lvl6pPr>
            <a:lvl7pPr marL="4114800" indent="0">
              <a:buNone/>
              <a:defRPr sz="2400" b="1"/>
            </a:lvl7pPr>
            <a:lvl8pPr marL="4800600" indent="0">
              <a:buNone/>
              <a:defRPr sz="2400" b="1"/>
            </a:lvl8pPr>
            <a:lvl9pPr marL="5486400" indent="0">
              <a:buNone/>
              <a:defRPr sz="2400" b="1"/>
            </a:lvl9pPr>
          </a:lstStyle>
          <a:p>
            <a:pPr lvl="0"/>
            <a:r>
              <a:rPr lang="en-US"/>
              <a:t>Click to edit Master text styles</a:t>
            </a:r>
          </a:p>
        </p:txBody>
      </p:sp>
      <p:sp>
        <p:nvSpPr>
          <p:cNvPr id="6" name="Content Placeholder 5">
            <a:extLst>
              <a:ext uri="{FF2B5EF4-FFF2-40B4-BE49-F238E27FC236}">
                <a16:creationId xmlns:a16="http://schemas.microsoft.com/office/drawing/2014/main" id="{D71085A8-02C2-4E7F-935E-5AEECBAD19BE}"/>
              </a:ext>
            </a:extLst>
          </p:cNvPr>
          <p:cNvSpPr>
            <a:spLocks noGrp="1"/>
          </p:cNvSpPr>
          <p:nvPr>
            <p:ph sz="quarter" idx="4"/>
          </p:nvPr>
        </p:nvSpPr>
        <p:spPr>
          <a:xfrm>
            <a:off x="6679692" y="3757613"/>
            <a:ext cx="4937760" cy="5526882"/>
          </a:xfrm>
        </p:spPr>
        <p:txBody>
          <a:bodyPr>
            <a:normAutofit/>
          </a:bodyPr>
          <a:lstStyle>
            <a:lvl1pPr>
              <a:defRPr sz="3000"/>
            </a:lvl1pPr>
            <a:lvl2pPr>
              <a:defRPr sz="2700"/>
            </a:lvl2pPr>
            <a:lvl3pPr>
              <a:defRPr sz="2400"/>
            </a:lvl3pPr>
            <a:lvl4pPr>
              <a:defRPr sz="2100"/>
            </a:lvl4pPr>
            <a:lvl5pPr>
              <a:defRPr sz="2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9A8A5018-8A77-40E8-B159-4894ECF228B1}"/>
              </a:ext>
            </a:extLst>
          </p:cNvPr>
          <p:cNvSpPr>
            <a:spLocks noGrp="1"/>
          </p:cNvSpPr>
          <p:nvPr>
            <p:ph type="dt" sz="half" idx="10"/>
          </p:nvPr>
        </p:nvSpPr>
        <p:spPr/>
        <p:txBody>
          <a:bodyPr/>
          <a:lstStyle>
            <a:lvl1pPr>
              <a:defRPr>
                <a:latin typeface="+mn-lt"/>
              </a:defRPr>
            </a:lvl1pPr>
          </a:lstStyle>
          <a:p>
            <a:pPr>
              <a:defRPr/>
            </a:pPr>
            <a:r>
              <a:rPr lang="en-US" dirty="0">
                <a:solidFill>
                  <a:prstClr val="black">
                    <a:tint val="75000"/>
                  </a:prstClr>
                </a:solidFill>
              </a:rPr>
              <a:t>9/3/20XX</a:t>
            </a:r>
          </a:p>
        </p:txBody>
      </p:sp>
      <p:sp>
        <p:nvSpPr>
          <p:cNvPr id="8" name="Footer Placeholder 7">
            <a:extLst>
              <a:ext uri="{FF2B5EF4-FFF2-40B4-BE49-F238E27FC236}">
                <a16:creationId xmlns:a16="http://schemas.microsoft.com/office/drawing/2014/main" id="{8AD79441-8908-4461-9FDD-BCE638837098}"/>
              </a:ext>
            </a:extLst>
          </p:cNvPr>
          <p:cNvSpPr>
            <a:spLocks noGrp="1"/>
          </p:cNvSpPr>
          <p:nvPr>
            <p:ph type="ftr" sz="quarter" idx="11"/>
          </p:nvPr>
        </p:nvSpPr>
        <p:spPr/>
        <p:txBody>
          <a:bodyPr/>
          <a:lstStyle>
            <a:lvl1pPr>
              <a:defRPr>
                <a:latin typeface="+mn-lt"/>
              </a:defRPr>
            </a:lvl1pPr>
          </a:lstStyle>
          <a:p>
            <a:pPr>
              <a:defRPr/>
            </a:pPr>
            <a:r>
              <a:rPr lang="en-US" dirty="0">
                <a:solidFill>
                  <a:prstClr val="black">
                    <a:tint val="75000"/>
                  </a:prstClr>
                </a:solidFill>
              </a:rPr>
              <a:t>Presentation Title</a:t>
            </a:r>
          </a:p>
        </p:txBody>
      </p:sp>
      <p:sp>
        <p:nvSpPr>
          <p:cNvPr id="9" name="Slide Number Placeholder 8">
            <a:extLst>
              <a:ext uri="{FF2B5EF4-FFF2-40B4-BE49-F238E27FC236}">
                <a16:creationId xmlns:a16="http://schemas.microsoft.com/office/drawing/2014/main" id="{C8D29F7D-B101-4950-A2C0-F350FB26D45F}"/>
              </a:ext>
            </a:extLst>
          </p:cNvPr>
          <p:cNvSpPr>
            <a:spLocks noGrp="1"/>
          </p:cNvSpPr>
          <p:nvPr>
            <p:ph type="sldNum" sz="quarter" idx="12"/>
          </p:nvPr>
        </p:nvSpPr>
        <p:spPr/>
        <p:txBody>
          <a:bodyPr/>
          <a:lstStyle>
            <a:lvl1pPr>
              <a:defRPr>
                <a:latin typeface="+mn-lt"/>
              </a:defRPr>
            </a:lvl1pPr>
          </a:lstStyle>
          <a:p>
            <a:pPr>
              <a:defRPr/>
            </a:pPr>
            <a:fld id="{D76B855D-E9CC-4FF8-AD85-6CDC7B89A0DE}" type="slidenum">
              <a:rPr lang="en-US" smtClean="0">
                <a:solidFill>
                  <a:prstClr val="black">
                    <a:tint val="75000"/>
                  </a:prstClr>
                </a:solidFill>
              </a:rPr>
              <a:pPr>
                <a:defRPr/>
              </a:pPr>
              <a:t>‹#›</a:t>
            </a:fld>
            <a:endParaRPr lang="en-US" dirty="0">
              <a:solidFill>
                <a:prstClr val="black">
                  <a:tint val="75000"/>
                </a:prstClr>
              </a:solidFill>
            </a:endParaRPr>
          </a:p>
        </p:txBody>
      </p:sp>
      <p:sp>
        <p:nvSpPr>
          <p:cNvPr id="10" name="Freeform: Shape 9">
            <a:extLst>
              <a:ext uri="{FF2B5EF4-FFF2-40B4-BE49-F238E27FC236}">
                <a16:creationId xmlns:a16="http://schemas.microsoft.com/office/drawing/2014/main" id="{862D7398-9A79-4B24-9C7D-F0DEED57C70B}"/>
              </a:ext>
            </a:extLst>
          </p:cNvPr>
          <p:cNvSpPr/>
          <p:nvPr/>
        </p:nvSpPr>
        <p:spPr>
          <a:xfrm rot="16200000">
            <a:off x="-583399" y="7261791"/>
            <a:ext cx="2606102" cy="1439304"/>
          </a:xfrm>
          <a:custGeom>
            <a:avLst/>
            <a:gdLst>
              <a:gd name="connsiteX0" fmla="*/ 0 w 1737401"/>
              <a:gd name="connsiteY0" fmla="*/ 0 h 959536"/>
              <a:gd name="connsiteX1" fmla="*/ 123825 w 1737401"/>
              <a:gd name="connsiteY1" fmla="*/ 0 h 959536"/>
              <a:gd name="connsiteX2" fmla="*/ 123825 w 1737401"/>
              <a:gd name="connsiteY2" fmla="*/ 790277 h 959536"/>
              <a:gd name="connsiteX3" fmla="*/ 1490095 w 1737401"/>
              <a:gd name="connsiteY3" fmla="*/ 0 h 959536"/>
              <a:gd name="connsiteX4" fmla="*/ 1737401 w 1737401"/>
              <a:gd name="connsiteY4" fmla="*/ 0 h 959536"/>
              <a:gd name="connsiteX5" fmla="*/ 92869 w 1737401"/>
              <a:gd name="connsiteY5" fmla="*/ 951249 h 959536"/>
              <a:gd name="connsiteX6" fmla="*/ 61913 w 1737401"/>
              <a:gd name="connsiteY6" fmla="*/ 959536 h 959536"/>
              <a:gd name="connsiteX7" fmla="*/ 0 w 1737401"/>
              <a:gd name="connsiteY7" fmla="*/ 897624 h 959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37401" h="959536">
                <a:moveTo>
                  <a:pt x="0" y="0"/>
                </a:moveTo>
                <a:lnTo>
                  <a:pt x="123825" y="0"/>
                </a:lnTo>
                <a:lnTo>
                  <a:pt x="123825" y="790277"/>
                </a:lnTo>
                <a:lnTo>
                  <a:pt x="1490095" y="0"/>
                </a:lnTo>
                <a:lnTo>
                  <a:pt x="1737401" y="0"/>
                </a:lnTo>
                <a:lnTo>
                  <a:pt x="92869" y="951249"/>
                </a:lnTo>
                <a:cubicBezTo>
                  <a:pt x="83458" y="956688"/>
                  <a:pt x="72780" y="959546"/>
                  <a:pt x="61913" y="959536"/>
                </a:cubicBezTo>
                <a:cubicBezTo>
                  <a:pt x="27719" y="959536"/>
                  <a:pt x="0" y="931818"/>
                  <a:pt x="0" y="897624"/>
                </a:cubicBezTo>
                <a:close/>
              </a:path>
            </a:pathLst>
          </a:custGeom>
          <a:solidFill>
            <a:schemeClr val="accent6"/>
          </a:solidFill>
          <a:ln w="9525" cap="flat">
            <a:noFill/>
            <a:prstDash val="solid"/>
            <a:miter/>
          </a:ln>
        </p:spPr>
        <p:txBody>
          <a:bodyPr rtlCol="0" anchor="ctr"/>
          <a:lstStyle/>
          <a:p>
            <a:pPr marL="0" marR="0" lvl="0" indent="0" algn="l" defTabSz="1371600" rtl="0" eaLnBrk="1" fontAlgn="auto" latinLnBrk="0" hangingPunct="1">
              <a:lnSpc>
                <a:spcPct val="100000"/>
              </a:lnSpc>
              <a:spcBef>
                <a:spcPts val="0"/>
              </a:spcBef>
              <a:spcAft>
                <a:spcPts val="0"/>
              </a:spcAft>
              <a:buClrTx/>
              <a:buSzTx/>
              <a:buFontTx/>
              <a:buNone/>
              <a:tabLst/>
              <a:defRPr/>
            </a:pPr>
            <a:endParaRPr kumimoji="0" lang="en-US" sz="27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1" name="Freeform: Shape 10">
            <a:extLst>
              <a:ext uri="{FF2B5EF4-FFF2-40B4-BE49-F238E27FC236}">
                <a16:creationId xmlns:a16="http://schemas.microsoft.com/office/drawing/2014/main" id="{C07F28CD-1873-4E36-A064-2D25E0A85017}"/>
              </a:ext>
            </a:extLst>
          </p:cNvPr>
          <p:cNvSpPr/>
          <p:nvPr/>
        </p:nvSpPr>
        <p:spPr>
          <a:xfrm>
            <a:off x="15741650" y="3"/>
            <a:ext cx="1273992" cy="536502"/>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1371600" rtl="0" eaLnBrk="1" fontAlgn="auto" latinLnBrk="0" hangingPunct="1">
              <a:lnSpc>
                <a:spcPct val="100000"/>
              </a:lnSpc>
              <a:spcBef>
                <a:spcPts val="0"/>
              </a:spcBef>
              <a:spcAft>
                <a:spcPts val="0"/>
              </a:spcAft>
              <a:buClrTx/>
              <a:buSzTx/>
              <a:buFontTx/>
              <a:buNone/>
              <a:tabLst/>
              <a:defRPr/>
            </a:pPr>
            <a:endParaRPr kumimoji="0" lang="en-US" sz="27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2" name="Text Placeholder 4">
            <a:extLst>
              <a:ext uri="{FF2B5EF4-FFF2-40B4-BE49-F238E27FC236}">
                <a16:creationId xmlns:a16="http://schemas.microsoft.com/office/drawing/2014/main" id="{ACF5677B-E56F-4452-ADDC-DA0E20A955EC}"/>
              </a:ext>
            </a:extLst>
          </p:cNvPr>
          <p:cNvSpPr>
            <a:spLocks noGrp="1"/>
          </p:cNvSpPr>
          <p:nvPr>
            <p:ph type="body" sz="quarter" idx="13"/>
          </p:nvPr>
        </p:nvSpPr>
        <p:spPr>
          <a:xfrm>
            <a:off x="12097512" y="2521745"/>
            <a:ext cx="4937760" cy="1235868"/>
          </a:xfrm>
        </p:spPr>
        <p:txBody>
          <a:bodyPr anchor="b"/>
          <a:lstStyle>
            <a:lvl1pPr marL="0" indent="0">
              <a:buNone/>
              <a:defRPr sz="3600" b="1"/>
            </a:lvl1pPr>
            <a:lvl2pPr marL="685800" indent="0">
              <a:buNone/>
              <a:defRPr sz="3000" b="1"/>
            </a:lvl2pPr>
            <a:lvl3pPr marL="1371600" indent="0">
              <a:buNone/>
              <a:defRPr sz="2700" b="1"/>
            </a:lvl3pPr>
            <a:lvl4pPr marL="2057400" indent="0">
              <a:buNone/>
              <a:defRPr sz="2400" b="1"/>
            </a:lvl4pPr>
            <a:lvl5pPr marL="2743200" indent="0">
              <a:buNone/>
              <a:defRPr sz="2400" b="1"/>
            </a:lvl5pPr>
            <a:lvl6pPr marL="3429000" indent="0">
              <a:buNone/>
              <a:defRPr sz="2400" b="1"/>
            </a:lvl6pPr>
            <a:lvl7pPr marL="4114800" indent="0">
              <a:buNone/>
              <a:defRPr sz="2400" b="1"/>
            </a:lvl7pPr>
            <a:lvl8pPr marL="4800600" indent="0">
              <a:buNone/>
              <a:defRPr sz="2400" b="1"/>
            </a:lvl8pPr>
            <a:lvl9pPr marL="5486400" indent="0">
              <a:buNone/>
              <a:defRPr sz="2400" b="1"/>
            </a:lvl9pPr>
          </a:lstStyle>
          <a:p>
            <a:pPr lvl="0"/>
            <a:r>
              <a:rPr lang="en-US"/>
              <a:t>Click to edit Master text styles</a:t>
            </a:r>
          </a:p>
        </p:txBody>
      </p:sp>
      <p:sp>
        <p:nvSpPr>
          <p:cNvPr id="13" name="Content Placeholder 5">
            <a:extLst>
              <a:ext uri="{FF2B5EF4-FFF2-40B4-BE49-F238E27FC236}">
                <a16:creationId xmlns:a16="http://schemas.microsoft.com/office/drawing/2014/main" id="{865D9C09-AB3B-40EB-B1DA-9C6D72343451}"/>
              </a:ext>
            </a:extLst>
          </p:cNvPr>
          <p:cNvSpPr>
            <a:spLocks noGrp="1"/>
          </p:cNvSpPr>
          <p:nvPr>
            <p:ph sz="quarter" idx="14"/>
          </p:nvPr>
        </p:nvSpPr>
        <p:spPr>
          <a:xfrm>
            <a:off x="12097512" y="3757613"/>
            <a:ext cx="4937760" cy="5526882"/>
          </a:xfrm>
        </p:spPr>
        <p:txBody>
          <a:bodyPr>
            <a:normAutofit/>
          </a:bodyPr>
          <a:lstStyle>
            <a:lvl1pPr>
              <a:defRPr sz="3000"/>
            </a:lvl1pPr>
            <a:lvl2pPr>
              <a:defRPr sz="2700"/>
            </a:lvl2pPr>
            <a:lvl3pPr>
              <a:defRPr sz="2400"/>
            </a:lvl3pPr>
            <a:lvl4pPr>
              <a:defRPr sz="2100"/>
            </a:lvl4pPr>
            <a:lvl5pPr>
              <a:defRPr sz="2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19400327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and Content with 2 medium pictures">
    <p:spTree>
      <p:nvGrpSpPr>
        <p:cNvPr id="1" name=""/>
        <p:cNvGrpSpPr/>
        <p:nvPr/>
      </p:nvGrpSpPr>
      <p:grpSpPr>
        <a:xfrm>
          <a:off x="0" y="0"/>
          <a:ext cx="0" cy="0"/>
          <a:chOff x="0" y="0"/>
          <a:chExt cx="0" cy="0"/>
        </a:xfrm>
      </p:grpSpPr>
      <p:sp>
        <p:nvSpPr>
          <p:cNvPr id="20" name="Picture Placeholder 19">
            <a:extLst>
              <a:ext uri="{FF2B5EF4-FFF2-40B4-BE49-F238E27FC236}">
                <a16:creationId xmlns:a16="http://schemas.microsoft.com/office/drawing/2014/main" id="{FAA9DFF3-1B49-48A9-BF8A-57DD7D07CFAF}"/>
              </a:ext>
            </a:extLst>
          </p:cNvPr>
          <p:cNvSpPr>
            <a:spLocks noGrp="1"/>
          </p:cNvSpPr>
          <p:nvPr>
            <p:ph type="pic" sz="quarter" idx="14"/>
          </p:nvPr>
        </p:nvSpPr>
        <p:spPr>
          <a:xfrm>
            <a:off x="11851889" y="4091594"/>
            <a:ext cx="6436110" cy="6195407"/>
          </a:xfrm>
          <a:custGeom>
            <a:avLst/>
            <a:gdLst>
              <a:gd name="connsiteX0" fmla="*/ 2503809 w 4290740"/>
              <a:gd name="connsiteY0" fmla="*/ 0 h 4130271"/>
              <a:gd name="connsiteX1" fmla="*/ 4198398 w 4290740"/>
              <a:gd name="connsiteY1" fmla="*/ 660580 h 4130271"/>
              <a:gd name="connsiteX2" fmla="*/ 4290740 w 4290740"/>
              <a:gd name="connsiteY2" fmla="*/ 751285 h 4130271"/>
              <a:gd name="connsiteX3" fmla="*/ 4290740 w 4290740"/>
              <a:gd name="connsiteY3" fmla="*/ 4130271 h 4130271"/>
              <a:gd name="connsiteX4" fmla="*/ 604508 w 4290740"/>
              <a:gd name="connsiteY4" fmla="*/ 4130271 h 4130271"/>
              <a:gd name="connsiteX5" fmla="*/ 461940 w 4290740"/>
              <a:gd name="connsiteY5" fmla="*/ 3953232 h 4130271"/>
              <a:gd name="connsiteX6" fmla="*/ 0 w 4290740"/>
              <a:gd name="connsiteY6" fmla="*/ 2503809 h 4130271"/>
              <a:gd name="connsiteX7" fmla="*/ 2503809 w 4290740"/>
              <a:gd name="connsiteY7" fmla="*/ 0 h 41302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290740" h="4130271">
                <a:moveTo>
                  <a:pt x="2503809" y="0"/>
                </a:moveTo>
                <a:cubicBezTo>
                  <a:pt x="3157405" y="0"/>
                  <a:pt x="3752509" y="250434"/>
                  <a:pt x="4198398" y="660580"/>
                </a:cubicBezTo>
                <a:lnTo>
                  <a:pt x="4290740" y="751285"/>
                </a:lnTo>
                <a:lnTo>
                  <a:pt x="4290740" y="4130271"/>
                </a:lnTo>
                <a:lnTo>
                  <a:pt x="604508" y="4130271"/>
                </a:lnTo>
                <a:lnTo>
                  <a:pt x="461940" y="3953232"/>
                </a:lnTo>
                <a:cubicBezTo>
                  <a:pt x="171051" y="3544183"/>
                  <a:pt x="0" y="3043971"/>
                  <a:pt x="0" y="2503809"/>
                </a:cubicBezTo>
                <a:cubicBezTo>
                  <a:pt x="0" y="1120992"/>
                  <a:pt x="1120992" y="0"/>
                  <a:pt x="2503809" y="0"/>
                </a:cubicBezTo>
                <a:close/>
              </a:path>
            </a:pathLst>
          </a:custGeom>
        </p:spPr>
        <p:txBody>
          <a:bodyPr wrap="square" anchor="ctr">
            <a:noAutofit/>
          </a:bodyPr>
          <a:lstStyle>
            <a:lvl1pPr algn="ctr">
              <a:buNone/>
              <a:defRPr sz="2700"/>
            </a:lvl1pPr>
          </a:lstStyle>
          <a:p>
            <a:r>
              <a:rPr lang="en-US"/>
              <a:t>Click icon to add picture</a:t>
            </a:r>
            <a:endParaRPr lang="en-US" dirty="0"/>
          </a:p>
        </p:txBody>
      </p:sp>
      <p:sp>
        <p:nvSpPr>
          <p:cNvPr id="21" name="Picture Placeholder 20">
            <a:extLst>
              <a:ext uri="{FF2B5EF4-FFF2-40B4-BE49-F238E27FC236}">
                <a16:creationId xmlns:a16="http://schemas.microsoft.com/office/drawing/2014/main" id="{5CFEFC13-B998-4A6F-A7ED-411E266D288C}"/>
              </a:ext>
            </a:extLst>
          </p:cNvPr>
          <p:cNvSpPr>
            <a:spLocks noGrp="1"/>
          </p:cNvSpPr>
          <p:nvPr>
            <p:ph type="pic" sz="quarter" idx="13"/>
          </p:nvPr>
        </p:nvSpPr>
        <p:spPr>
          <a:xfrm>
            <a:off x="9392414" y="1"/>
            <a:ext cx="5278967" cy="4511864"/>
          </a:xfrm>
          <a:custGeom>
            <a:avLst/>
            <a:gdLst>
              <a:gd name="connsiteX0" fmla="*/ 519779 w 3519311"/>
              <a:gd name="connsiteY0" fmla="*/ 0 h 3007909"/>
              <a:gd name="connsiteX1" fmla="*/ 2999531 w 3519311"/>
              <a:gd name="connsiteY1" fmla="*/ 0 h 3007909"/>
              <a:gd name="connsiteX2" fmla="*/ 3003920 w 3519311"/>
              <a:gd name="connsiteY2" fmla="*/ 3989 h 3007909"/>
              <a:gd name="connsiteX3" fmla="*/ 3519311 w 3519311"/>
              <a:gd name="connsiteY3" fmla="*/ 1248253 h 3007909"/>
              <a:gd name="connsiteX4" fmla="*/ 1759655 w 3519311"/>
              <a:gd name="connsiteY4" fmla="*/ 3007909 h 3007909"/>
              <a:gd name="connsiteX5" fmla="*/ 9084 w 3519311"/>
              <a:gd name="connsiteY5" fmla="*/ 1428168 h 3007909"/>
              <a:gd name="connsiteX6" fmla="*/ 0 w 3519311"/>
              <a:gd name="connsiteY6" fmla="*/ 1248273 h 3007909"/>
              <a:gd name="connsiteX7" fmla="*/ 0 w 3519311"/>
              <a:gd name="connsiteY7" fmla="*/ 1248233 h 3007909"/>
              <a:gd name="connsiteX8" fmla="*/ 9084 w 3519311"/>
              <a:gd name="connsiteY8" fmla="*/ 1068339 h 3007909"/>
              <a:gd name="connsiteX9" fmla="*/ 515391 w 3519311"/>
              <a:gd name="connsiteY9" fmla="*/ 3989 h 30079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519311" h="3007909">
                <a:moveTo>
                  <a:pt x="519779" y="0"/>
                </a:moveTo>
                <a:lnTo>
                  <a:pt x="2999531" y="0"/>
                </a:lnTo>
                <a:lnTo>
                  <a:pt x="3003920" y="3989"/>
                </a:lnTo>
                <a:cubicBezTo>
                  <a:pt x="3322355" y="322424"/>
                  <a:pt x="3519311" y="762338"/>
                  <a:pt x="3519311" y="1248253"/>
                </a:cubicBezTo>
                <a:cubicBezTo>
                  <a:pt x="3519311" y="2220084"/>
                  <a:pt x="2731486" y="3007909"/>
                  <a:pt x="1759655" y="3007909"/>
                </a:cubicBezTo>
                <a:cubicBezTo>
                  <a:pt x="848565" y="3007909"/>
                  <a:pt x="99196" y="2315485"/>
                  <a:pt x="9084" y="1428168"/>
                </a:cubicBezTo>
                <a:lnTo>
                  <a:pt x="0" y="1248273"/>
                </a:lnTo>
                <a:lnTo>
                  <a:pt x="0" y="1248233"/>
                </a:lnTo>
                <a:lnTo>
                  <a:pt x="9084" y="1068339"/>
                </a:lnTo>
                <a:cubicBezTo>
                  <a:pt x="51137" y="654258"/>
                  <a:pt x="236761" y="282620"/>
                  <a:pt x="515391" y="3989"/>
                </a:cubicBezTo>
                <a:close/>
              </a:path>
            </a:pathLst>
          </a:custGeom>
        </p:spPr>
        <p:txBody>
          <a:bodyPr wrap="square" anchor="ctr">
            <a:noAutofit/>
          </a:bodyPr>
          <a:lstStyle>
            <a:lvl1pPr algn="ctr">
              <a:buNone/>
              <a:defRPr sz="2700"/>
            </a:lvl1pPr>
          </a:lstStyle>
          <a:p>
            <a:r>
              <a:rPr lang="en-US"/>
              <a:t>Click icon to add picture</a:t>
            </a:r>
            <a:endParaRPr lang="en-US" dirty="0"/>
          </a:p>
        </p:txBody>
      </p:sp>
      <p:sp>
        <p:nvSpPr>
          <p:cNvPr id="10" name="Oval 9">
            <a:extLst>
              <a:ext uri="{FF2B5EF4-FFF2-40B4-BE49-F238E27FC236}">
                <a16:creationId xmlns:a16="http://schemas.microsoft.com/office/drawing/2014/main" id="{B7BFFB5A-A05C-4B0C-905C-5884361304B2}"/>
              </a:ext>
            </a:extLst>
          </p:cNvPr>
          <p:cNvSpPr/>
          <p:nvPr userDrawn="1"/>
        </p:nvSpPr>
        <p:spPr>
          <a:xfrm>
            <a:off x="15630854" y="2047099"/>
            <a:ext cx="1421232" cy="1382678"/>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371600" rtl="0" eaLnBrk="1" fontAlgn="auto" latinLnBrk="0" hangingPunct="1">
              <a:lnSpc>
                <a:spcPct val="100000"/>
              </a:lnSpc>
              <a:spcBef>
                <a:spcPts val="0"/>
              </a:spcBef>
              <a:spcAft>
                <a:spcPts val="0"/>
              </a:spcAft>
              <a:buClrTx/>
              <a:buSzTx/>
              <a:buFontTx/>
              <a:buNone/>
              <a:tabLst/>
              <a:defRPr/>
            </a:pPr>
            <a:endParaRPr kumimoji="0" lang="en-US" sz="27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12" name="Arc 11">
            <a:extLst>
              <a:ext uri="{FF2B5EF4-FFF2-40B4-BE49-F238E27FC236}">
                <a16:creationId xmlns:a16="http://schemas.microsoft.com/office/drawing/2014/main" id="{9F33AC6C-4807-4785-AE9F-84BFEEDA9F7E}"/>
              </a:ext>
            </a:extLst>
          </p:cNvPr>
          <p:cNvSpPr/>
          <p:nvPr userDrawn="1"/>
        </p:nvSpPr>
        <p:spPr>
          <a:xfrm rot="4759070" flipV="1">
            <a:off x="9051208" y="-1009709"/>
            <a:ext cx="6031790" cy="6031790"/>
          </a:xfrm>
          <a:prstGeom prst="arc">
            <a:avLst>
              <a:gd name="adj1" fmla="val 16200000"/>
              <a:gd name="adj2" fmla="val 20093138"/>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1371600" rtl="0" eaLnBrk="1" fontAlgn="auto" latinLnBrk="0" hangingPunct="1">
              <a:lnSpc>
                <a:spcPct val="100000"/>
              </a:lnSpc>
              <a:spcBef>
                <a:spcPts val="0"/>
              </a:spcBef>
              <a:spcAft>
                <a:spcPts val="0"/>
              </a:spcAft>
              <a:buClrTx/>
              <a:buSzTx/>
              <a:buFontTx/>
              <a:buNone/>
              <a:tabLst/>
              <a:defRPr/>
            </a:pPr>
            <a:endParaRPr kumimoji="0" lang="en-US" sz="27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E0E11BF3-02E8-4EB7-818E-652B82CF2C9D}"/>
              </a:ext>
            </a:extLst>
          </p:cNvPr>
          <p:cNvSpPr>
            <a:spLocks noGrp="1"/>
          </p:cNvSpPr>
          <p:nvPr>
            <p:ph type="title"/>
          </p:nvPr>
        </p:nvSpPr>
        <p:spPr>
          <a:xfrm>
            <a:off x="1261872" y="548640"/>
            <a:ext cx="7680960" cy="1988820"/>
          </a:xfrm>
        </p:spPr>
        <p:txBody>
          <a:bodyPr/>
          <a:lstStyle/>
          <a:p>
            <a:r>
              <a:rPr lang="en-US"/>
              <a:t>Click to edit Master title style</a:t>
            </a:r>
            <a:endParaRPr lang="en-US" dirty="0"/>
          </a:p>
        </p:txBody>
      </p:sp>
      <p:sp>
        <p:nvSpPr>
          <p:cNvPr id="3" name="Date Placeholder 2">
            <a:extLst>
              <a:ext uri="{FF2B5EF4-FFF2-40B4-BE49-F238E27FC236}">
                <a16:creationId xmlns:a16="http://schemas.microsoft.com/office/drawing/2014/main" id="{254D3190-B78C-42F1-9D62-F523886BBE51}"/>
              </a:ext>
            </a:extLst>
          </p:cNvPr>
          <p:cNvSpPr>
            <a:spLocks noGrp="1"/>
          </p:cNvSpPr>
          <p:nvPr>
            <p:ph type="dt" sz="half" idx="10"/>
          </p:nvPr>
        </p:nvSpPr>
        <p:spPr/>
        <p:txBody>
          <a:bodyPr/>
          <a:lstStyle>
            <a:lvl1pPr>
              <a:defRPr>
                <a:latin typeface="+mn-lt"/>
              </a:defRPr>
            </a:lvl1pPr>
          </a:lstStyle>
          <a:p>
            <a:pPr>
              <a:defRPr/>
            </a:pPr>
            <a:r>
              <a:rPr lang="en-US" dirty="0">
                <a:solidFill>
                  <a:prstClr val="black">
                    <a:tint val="75000"/>
                  </a:prstClr>
                </a:solidFill>
              </a:rPr>
              <a:t>9/3/20XX</a:t>
            </a:r>
          </a:p>
        </p:txBody>
      </p:sp>
      <p:sp>
        <p:nvSpPr>
          <p:cNvPr id="4" name="Footer Placeholder 3">
            <a:extLst>
              <a:ext uri="{FF2B5EF4-FFF2-40B4-BE49-F238E27FC236}">
                <a16:creationId xmlns:a16="http://schemas.microsoft.com/office/drawing/2014/main" id="{EA381C40-F9FC-4D58-8508-F0632DF5A018}"/>
              </a:ext>
            </a:extLst>
          </p:cNvPr>
          <p:cNvSpPr>
            <a:spLocks noGrp="1"/>
          </p:cNvSpPr>
          <p:nvPr>
            <p:ph type="ftr" sz="quarter" idx="11"/>
          </p:nvPr>
        </p:nvSpPr>
        <p:spPr/>
        <p:txBody>
          <a:bodyPr/>
          <a:lstStyle>
            <a:lvl1pPr>
              <a:defRPr>
                <a:latin typeface="+mn-lt"/>
              </a:defRPr>
            </a:lvl1pPr>
          </a:lstStyle>
          <a:p>
            <a:pPr>
              <a:defRPr/>
            </a:pPr>
            <a:r>
              <a:rPr lang="en-US" dirty="0">
                <a:solidFill>
                  <a:prstClr val="black">
                    <a:tint val="75000"/>
                  </a:prstClr>
                </a:solidFill>
              </a:rPr>
              <a:t>Presentation Title</a:t>
            </a:r>
          </a:p>
        </p:txBody>
      </p:sp>
      <p:sp>
        <p:nvSpPr>
          <p:cNvPr id="5" name="Slide Number Placeholder 4">
            <a:extLst>
              <a:ext uri="{FF2B5EF4-FFF2-40B4-BE49-F238E27FC236}">
                <a16:creationId xmlns:a16="http://schemas.microsoft.com/office/drawing/2014/main" id="{2101CBCC-4CC2-49BD-B155-01E0F4D798BE}"/>
              </a:ext>
            </a:extLst>
          </p:cNvPr>
          <p:cNvSpPr>
            <a:spLocks noGrp="1"/>
          </p:cNvSpPr>
          <p:nvPr>
            <p:ph type="sldNum" sz="quarter" idx="12"/>
          </p:nvPr>
        </p:nvSpPr>
        <p:spPr/>
        <p:txBody>
          <a:bodyPr/>
          <a:lstStyle>
            <a:lvl1pPr>
              <a:defRPr>
                <a:latin typeface="+mn-lt"/>
              </a:defRPr>
            </a:lvl1pPr>
          </a:lstStyle>
          <a:p>
            <a:pPr>
              <a:defRPr/>
            </a:pPr>
            <a:fld id="{D76B855D-E9CC-4FF8-AD85-6CDC7B89A0DE}" type="slidenum">
              <a:rPr lang="en-US" smtClean="0">
                <a:solidFill>
                  <a:prstClr val="black">
                    <a:tint val="75000"/>
                  </a:prstClr>
                </a:solidFill>
              </a:rPr>
              <a:pPr>
                <a:defRPr/>
              </a:pPr>
              <a:t>‹#›</a:t>
            </a:fld>
            <a:endParaRPr lang="en-US" dirty="0">
              <a:solidFill>
                <a:prstClr val="black">
                  <a:tint val="75000"/>
                </a:prstClr>
              </a:solidFill>
            </a:endParaRPr>
          </a:p>
        </p:txBody>
      </p:sp>
      <p:sp>
        <p:nvSpPr>
          <p:cNvPr id="8" name="Content Placeholder 2">
            <a:extLst>
              <a:ext uri="{FF2B5EF4-FFF2-40B4-BE49-F238E27FC236}">
                <a16:creationId xmlns:a16="http://schemas.microsoft.com/office/drawing/2014/main" id="{4753B078-30BA-4AB9-A020-EE8D9404B69E}"/>
              </a:ext>
            </a:extLst>
          </p:cNvPr>
          <p:cNvSpPr>
            <a:spLocks noGrp="1"/>
          </p:cNvSpPr>
          <p:nvPr>
            <p:ph idx="1"/>
          </p:nvPr>
        </p:nvSpPr>
        <p:spPr>
          <a:xfrm>
            <a:off x="1261872" y="2743200"/>
            <a:ext cx="7639812" cy="6528816"/>
          </a:xfrm>
        </p:spPr>
        <p:txBody>
          <a:bodyPr/>
          <a:lstStyle>
            <a:lvl1pPr marL="0" indent="0">
              <a:buNone/>
              <a:defRPr sz="3600"/>
            </a:lvl1pPr>
            <a:lvl2pPr marL="342900">
              <a:defRPr/>
            </a:lvl2pPr>
            <a:lvl3pPr marL="685800">
              <a:defRPr/>
            </a:lvl3pPr>
            <a:lvl4pPr marL="1028700">
              <a:defRPr/>
            </a:lvl4pPr>
          </a:lstStyle>
          <a:p>
            <a:pPr lvl="0"/>
            <a:r>
              <a:rPr lang="en-US"/>
              <a:t>Click to edit Master text styles</a:t>
            </a:r>
          </a:p>
          <a:p>
            <a:pPr lvl="1"/>
            <a:r>
              <a:rPr lang="en-US"/>
              <a:t>Second level</a:t>
            </a:r>
          </a:p>
          <a:p>
            <a:pPr lvl="2"/>
            <a:r>
              <a:rPr lang="en-US"/>
              <a:t>Third level</a:t>
            </a:r>
          </a:p>
          <a:p>
            <a:pPr lvl="3"/>
            <a:r>
              <a:rPr lang="en-US"/>
              <a:t>Fourth level</a:t>
            </a:r>
          </a:p>
        </p:txBody>
      </p:sp>
    </p:spTree>
    <p:extLst>
      <p:ext uri="{BB962C8B-B14F-4D97-AF65-F5344CB8AC3E}">
        <p14:creationId xmlns:p14="http://schemas.microsoft.com/office/powerpoint/2010/main" val="222719492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losing">
    <p:spTree>
      <p:nvGrpSpPr>
        <p:cNvPr id="1" name=""/>
        <p:cNvGrpSpPr/>
        <p:nvPr/>
      </p:nvGrpSpPr>
      <p:grpSpPr>
        <a:xfrm>
          <a:off x="0" y="0"/>
          <a:ext cx="0" cy="0"/>
          <a:chOff x="0" y="0"/>
          <a:chExt cx="0" cy="0"/>
        </a:xfrm>
      </p:grpSpPr>
      <p:sp>
        <p:nvSpPr>
          <p:cNvPr id="10" name="Oval 9">
            <a:extLst>
              <a:ext uri="{FF2B5EF4-FFF2-40B4-BE49-F238E27FC236}">
                <a16:creationId xmlns:a16="http://schemas.microsoft.com/office/drawing/2014/main" id="{2642EAF0-DE94-4F90-82E3-6F316AA8353A}"/>
              </a:ext>
            </a:extLst>
          </p:cNvPr>
          <p:cNvSpPr/>
          <p:nvPr userDrawn="1"/>
        </p:nvSpPr>
        <p:spPr>
          <a:xfrm>
            <a:off x="1061090" y="1271400"/>
            <a:ext cx="6929907" cy="692990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371600" rtl="0" eaLnBrk="1" fontAlgn="auto" latinLnBrk="0" hangingPunct="1">
              <a:lnSpc>
                <a:spcPct val="100000"/>
              </a:lnSpc>
              <a:spcBef>
                <a:spcPts val="0"/>
              </a:spcBef>
              <a:spcAft>
                <a:spcPts val="0"/>
              </a:spcAft>
              <a:buClrTx/>
              <a:buSzTx/>
              <a:buFontTx/>
              <a:buNone/>
              <a:tabLst/>
              <a:defRPr/>
            </a:pPr>
            <a:endParaRPr kumimoji="0" lang="en-US" sz="27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2" name="Freeform: Shape 11">
            <a:extLst>
              <a:ext uri="{FF2B5EF4-FFF2-40B4-BE49-F238E27FC236}">
                <a16:creationId xmlns:a16="http://schemas.microsoft.com/office/drawing/2014/main" id="{D22D7888-22FA-4AA1-9BA4-CC61D6643D47}"/>
              </a:ext>
            </a:extLst>
          </p:cNvPr>
          <p:cNvSpPr/>
          <p:nvPr userDrawn="1"/>
        </p:nvSpPr>
        <p:spPr>
          <a:xfrm flipH="1">
            <a:off x="795794" y="1"/>
            <a:ext cx="1732713" cy="886514"/>
          </a:xfrm>
          <a:custGeom>
            <a:avLst/>
            <a:gdLst>
              <a:gd name="connsiteX0" fmla="*/ 1355 w 1155142"/>
              <a:gd name="connsiteY0" fmla="*/ 0 h 591009"/>
              <a:gd name="connsiteX1" fmla="*/ 1153787 w 1155142"/>
              <a:gd name="connsiteY1" fmla="*/ 0 h 591009"/>
              <a:gd name="connsiteX2" fmla="*/ 1155142 w 1155142"/>
              <a:gd name="connsiteY2" fmla="*/ 13438 h 591009"/>
              <a:gd name="connsiteX3" fmla="*/ 577571 w 1155142"/>
              <a:gd name="connsiteY3" fmla="*/ 591009 h 591009"/>
              <a:gd name="connsiteX4" fmla="*/ 0 w 1155142"/>
              <a:gd name="connsiteY4" fmla="*/ 13438 h 591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55142" h="591009">
                <a:moveTo>
                  <a:pt x="1355" y="0"/>
                </a:moveTo>
                <a:lnTo>
                  <a:pt x="1153787" y="0"/>
                </a:lnTo>
                <a:lnTo>
                  <a:pt x="1155142" y="13438"/>
                </a:lnTo>
                <a:cubicBezTo>
                  <a:pt x="1155142" y="332422"/>
                  <a:pt x="896555" y="591009"/>
                  <a:pt x="577571" y="591009"/>
                </a:cubicBezTo>
                <a:cubicBezTo>
                  <a:pt x="258587" y="591009"/>
                  <a:pt x="0" y="332422"/>
                  <a:pt x="0" y="13438"/>
                </a:cubicBez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1371600" rtl="0" eaLnBrk="1" fontAlgn="auto" latinLnBrk="0" hangingPunct="1">
              <a:lnSpc>
                <a:spcPct val="100000"/>
              </a:lnSpc>
              <a:spcBef>
                <a:spcPts val="0"/>
              </a:spcBef>
              <a:spcAft>
                <a:spcPts val="0"/>
              </a:spcAft>
              <a:buClrTx/>
              <a:buSzTx/>
              <a:buFontTx/>
              <a:buNone/>
              <a:tabLst/>
              <a:defRPr/>
            </a:pPr>
            <a:endParaRPr kumimoji="0" lang="en-US" sz="27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4" name="Freeform: Shape 13">
            <a:extLst>
              <a:ext uri="{FF2B5EF4-FFF2-40B4-BE49-F238E27FC236}">
                <a16:creationId xmlns:a16="http://schemas.microsoft.com/office/drawing/2014/main" id="{EBB6E464-8999-4773-A1F2-E6CAA990E572}"/>
              </a:ext>
            </a:extLst>
          </p:cNvPr>
          <p:cNvSpPr/>
          <p:nvPr userDrawn="1"/>
        </p:nvSpPr>
        <p:spPr>
          <a:xfrm flipH="1">
            <a:off x="5942267" y="-2"/>
            <a:ext cx="2606102" cy="1439304"/>
          </a:xfrm>
          <a:custGeom>
            <a:avLst/>
            <a:gdLst>
              <a:gd name="connsiteX0" fmla="*/ 0 w 1737401"/>
              <a:gd name="connsiteY0" fmla="*/ 0 h 959536"/>
              <a:gd name="connsiteX1" fmla="*/ 123825 w 1737401"/>
              <a:gd name="connsiteY1" fmla="*/ 0 h 959536"/>
              <a:gd name="connsiteX2" fmla="*/ 123825 w 1737401"/>
              <a:gd name="connsiteY2" fmla="*/ 790277 h 959536"/>
              <a:gd name="connsiteX3" fmla="*/ 1490095 w 1737401"/>
              <a:gd name="connsiteY3" fmla="*/ 0 h 959536"/>
              <a:gd name="connsiteX4" fmla="*/ 1737401 w 1737401"/>
              <a:gd name="connsiteY4" fmla="*/ 0 h 959536"/>
              <a:gd name="connsiteX5" fmla="*/ 92869 w 1737401"/>
              <a:gd name="connsiteY5" fmla="*/ 951249 h 959536"/>
              <a:gd name="connsiteX6" fmla="*/ 61913 w 1737401"/>
              <a:gd name="connsiteY6" fmla="*/ 959536 h 959536"/>
              <a:gd name="connsiteX7" fmla="*/ 0 w 1737401"/>
              <a:gd name="connsiteY7" fmla="*/ 897624 h 959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37401" h="959536">
                <a:moveTo>
                  <a:pt x="0" y="0"/>
                </a:moveTo>
                <a:lnTo>
                  <a:pt x="123825" y="0"/>
                </a:lnTo>
                <a:lnTo>
                  <a:pt x="123825" y="790277"/>
                </a:lnTo>
                <a:lnTo>
                  <a:pt x="1490095" y="0"/>
                </a:lnTo>
                <a:lnTo>
                  <a:pt x="1737401" y="0"/>
                </a:lnTo>
                <a:lnTo>
                  <a:pt x="92869" y="951249"/>
                </a:lnTo>
                <a:cubicBezTo>
                  <a:pt x="83458" y="956688"/>
                  <a:pt x="72780" y="959546"/>
                  <a:pt x="61913" y="959536"/>
                </a:cubicBezTo>
                <a:cubicBezTo>
                  <a:pt x="27719" y="959536"/>
                  <a:pt x="0" y="931818"/>
                  <a:pt x="0" y="897624"/>
                </a:cubicBezTo>
                <a:close/>
              </a:path>
            </a:pathLst>
          </a:custGeom>
          <a:solidFill>
            <a:schemeClr val="accent6"/>
          </a:solidFill>
          <a:ln w="9525" cap="flat">
            <a:noFill/>
            <a:prstDash val="solid"/>
            <a:miter/>
          </a:ln>
        </p:spPr>
        <p:txBody>
          <a:bodyPr rtlCol="0" anchor="ctr"/>
          <a:lstStyle/>
          <a:p>
            <a:pPr marL="0" marR="0" lvl="0" indent="0" algn="l" defTabSz="1371600" rtl="0" eaLnBrk="1" fontAlgn="auto" latinLnBrk="0" hangingPunct="1">
              <a:lnSpc>
                <a:spcPct val="100000"/>
              </a:lnSpc>
              <a:spcBef>
                <a:spcPts val="0"/>
              </a:spcBef>
              <a:spcAft>
                <a:spcPts val="0"/>
              </a:spcAft>
              <a:buClrTx/>
              <a:buSzTx/>
              <a:buFontTx/>
              <a:buNone/>
              <a:tabLst/>
              <a:defRPr/>
            </a:pPr>
            <a:endParaRPr kumimoji="0" lang="en-US" sz="27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6" name="Freeform: Shape 15">
            <a:extLst>
              <a:ext uri="{FF2B5EF4-FFF2-40B4-BE49-F238E27FC236}">
                <a16:creationId xmlns:a16="http://schemas.microsoft.com/office/drawing/2014/main" id="{CE9CE183-B21E-41EB-A082-DF9C3AD659D5}"/>
              </a:ext>
            </a:extLst>
          </p:cNvPr>
          <p:cNvSpPr/>
          <p:nvPr userDrawn="1"/>
        </p:nvSpPr>
        <p:spPr>
          <a:xfrm flipH="1">
            <a:off x="1" y="4405247"/>
            <a:ext cx="239612" cy="829494"/>
          </a:xfrm>
          <a:custGeom>
            <a:avLst/>
            <a:gdLst>
              <a:gd name="connsiteX0" fmla="*/ 159741 w 159741"/>
              <a:gd name="connsiteY0" fmla="*/ 0 h 552996"/>
              <a:gd name="connsiteX1" fmla="*/ 159741 w 159741"/>
              <a:gd name="connsiteY1" fmla="*/ 552996 h 552996"/>
              <a:gd name="connsiteX2" fmla="*/ 141849 w 159741"/>
              <a:gd name="connsiteY2" fmla="*/ 543285 h 552996"/>
              <a:gd name="connsiteX3" fmla="*/ 0 w 159741"/>
              <a:gd name="connsiteY3" fmla="*/ 276498 h 552996"/>
              <a:gd name="connsiteX4" fmla="*/ 141849 w 159741"/>
              <a:gd name="connsiteY4" fmla="*/ 9711 h 5529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9741" h="552996">
                <a:moveTo>
                  <a:pt x="159741" y="0"/>
                </a:moveTo>
                <a:lnTo>
                  <a:pt x="159741" y="552996"/>
                </a:lnTo>
                <a:lnTo>
                  <a:pt x="141849" y="543285"/>
                </a:lnTo>
                <a:cubicBezTo>
                  <a:pt x="56268" y="485467"/>
                  <a:pt x="0" y="387554"/>
                  <a:pt x="0" y="276498"/>
                </a:cubicBezTo>
                <a:cubicBezTo>
                  <a:pt x="0" y="165443"/>
                  <a:pt x="56268" y="67529"/>
                  <a:pt x="141849" y="9711"/>
                </a:cubicBezTo>
                <a:close/>
              </a:path>
            </a:pathLst>
          </a:custGeom>
          <a:solidFill>
            <a:schemeClr val="accent4"/>
          </a:solidFill>
          <a:ln w="127000">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1371600" rtl="0" eaLnBrk="1" fontAlgn="auto" latinLnBrk="0" hangingPunct="1">
              <a:lnSpc>
                <a:spcPct val="100000"/>
              </a:lnSpc>
              <a:spcBef>
                <a:spcPts val="0"/>
              </a:spcBef>
              <a:spcAft>
                <a:spcPts val="0"/>
              </a:spcAft>
              <a:buClrTx/>
              <a:buSzTx/>
              <a:buFontTx/>
              <a:buNone/>
              <a:tabLst/>
              <a:defRPr/>
            </a:pPr>
            <a:endParaRPr kumimoji="0" lang="en-US" sz="27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8" name="Freeform: Shape 17">
            <a:extLst>
              <a:ext uri="{FF2B5EF4-FFF2-40B4-BE49-F238E27FC236}">
                <a16:creationId xmlns:a16="http://schemas.microsoft.com/office/drawing/2014/main" id="{1EA14BE8-FDD0-4434-9C3E-BFF78C22D9E3}"/>
              </a:ext>
            </a:extLst>
          </p:cNvPr>
          <p:cNvSpPr/>
          <p:nvPr userDrawn="1"/>
        </p:nvSpPr>
        <p:spPr>
          <a:xfrm flipH="1">
            <a:off x="0" y="8753474"/>
            <a:ext cx="2322270" cy="1533527"/>
          </a:xfrm>
          <a:custGeom>
            <a:avLst/>
            <a:gdLst>
              <a:gd name="connsiteX0" fmla="*/ 61913 w 1548180"/>
              <a:gd name="connsiteY0" fmla="*/ 0 h 1022351"/>
              <a:gd name="connsiteX1" fmla="*/ 1548180 w 1548180"/>
              <a:gd name="connsiteY1" fmla="*/ 0 h 1022351"/>
              <a:gd name="connsiteX2" fmla="*/ 1548180 w 1548180"/>
              <a:gd name="connsiteY2" fmla="*/ 123825 h 1022351"/>
              <a:gd name="connsiteX3" fmla="*/ 123825 w 1548180"/>
              <a:gd name="connsiteY3" fmla="*/ 123825 h 1022351"/>
              <a:gd name="connsiteX4" fmla="*/ 123825 w 1548180"/>
              <a:gd name="connsiteY4" fmla="*/ 1022351 h 1022351"/>
              <a:gd name="connsiteX5" fmla="*/ 0 w 1548180"/>
              <a:gd name="connsiteY5" fmla="*/ 1022351 h 1022351"/>
              <a:gd name="connsiteX6" fmla="*/ 0 w 1548180"/>
              <a:gd name="connsiteY6" fmla="*/ 61913 h 1022351"/>
              <a:gd name="connsiteX7" fmla="*/ 61913 w 1548180"/>
              <a:gd name="connsiteY7" fmla="*/ 0 h 10223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48180" h="1022351">
                <a:moveTo>
                  <a:pt x="61913" y="0"/>
                </a:moveTo>
                <a:lnTo>
                  <a:pt x="1548180" y="0"/>
                </a:lnTo>
                <a:lnTo>
                  <a:pt x="1548180" y="123825"/>
                </a:lnTo>
                <a:lnTo>
                  <a:pt x="123825" y="123825"/>
                </a:lnTo>
                <a:lnTo>
                  <a:pt x="123825" y="1022351"/>
                </a:lnTo>
                <a:lnTo>
                  <a:pt x="0" y="1022351"/>
                </a:lnTo>
                <a:lnTo>
                  <a:pt x="0" y="61913"/>
                </a:lnTo>
                <a:cubicBezTo>
                  <a:pt x="0" y="27719"/>
                  <a:pt x="27719" y="0"/>
                  <a:pt x="61913" y="0"/>
                </a:cubicBezTo>
                <a:close/>
              </a:path>
            </a:pathLst>
          </a:custGeom>
          <a:solidFill>
            <a:schemeClr val="accent6"/>
          </a:solidFill>
          <a:ln w="9525" cap="flat">
            <a:noFill/>
            <a:prstDash val="solid"/>
            <a:miter/>
          </a:ln>
        </p:spPr>
        <p:txBody>
          <a:bodyPr rtlCol="0" anchor="ctr"/>
          <a:lstStyle/>
          <a:p>
            <a:pPr marL="0" marR="0" lvl="0" indent="0" algn="l" defTabSz="1371600" rtl="0" eaLnBrk="1" fontAlgn="auto" latinLnBrk="0" hangingPunct="1">
              <a:lnSpc>
                <a:spcPct val="100000"/>
              </a:lnSpc>
              <a:spcBef>
                <a:spcPts val="0"/>
              </a:spcBef>
              <a:spcAft>
                <a:spcPts val="0"/>
              </a:spcAft>
              <a:buClrTx/>
              <a:buSzTx/>
              <a:buFontTx/>
              <a:buNone/>
              <a:tabLst/>
              <a:defRPr/>
            </a:pPr>
            <a:endParaRPr kumimoji="0" lang="en-US" sz="27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0" name="Freeform: Shape 19">
            <a:extLst>
              <a:ext uri="{FF2B5EF4-FFF2-40B4-BE49-F238E27FC236}">
                <a16:creationId xmlns:a16="http://schemas.microsoft.com/office/drawing/2014/main" id="{5C76330B-4C5E-463F-921A-D91F1F1F6049}"/>
              </a:ext>
            </a:extLst>
          </p:cNvPr>
          <p:cNvSpPr/>
          <p:nvPr userDrawn="1"/>
        </p:nvSpPr>
        <p:spPr>
          <a:xfrm flipH="1">
            <a:off x="5107585" y="8576858"/>
            <a:ext cx="2657414" cy="1710143"/>
          </a:xfrm>
          <a:custGeom>
            <a:avLst/>
            <a:gdLst>
              <a:gd name="connsiteX0" fmla="*/ 1561721 w 1771609"/>
              <a:gd name="connsiteY0" fmla="*/ 763041 h 1140095"/>
              <a:gd name="connsiteX1" fmla="*/ 1623024 w 1771609"/>
              <a:gd name="connsiteY1" fmla="*/ 792810 h 1140095"/>
              <a:gd name="connsiteX2" fmla="*/ 1711735 w 1771609"/>
              <a:gd name="connsiteY2" fmla="*/ 970132 h 1140095"/>
              <a:gd name="connsiteX3" fmla="*/ 1771609 w 1771609"/>
              <a:gd name="connsiteY3" fmla="*/ 1140095 h 1140095"/>
              <a:gd name="connsiteX4" fmla="*/ 1637225 w 1771609"/>
              <a:gd name="connsiteY4" fmla="*/ 1140095 h 1140095"/>
              <a:gd name="connsiteX5" fmla="*/ 1594820 w 1771609"/>
              <a:gd name="connsiteY5" fmla="*/ 1019711 h 1140095"/>
              <a:gd name="connsiteX6" fmla="*/ 1513200 w 1771609"/>
              <a:gd name="connsiteY6" fmla="*/ 856627 h 1140095"/>
              <a:gd name="connsiteX7" fmla="*/ 1538499 w 1771609"/>
              <a:gd name="connsiteY7" fmla="*/ 770415 h 1140095"/>
              <a:gd name="connsiteX8" fmla="*/ 1561721 w 1771609"/>
              <a:gd name="connsiteY8" fmla="*/ 763041 h 1140095"/>
              <a:gd name="connsiteX9" fmla="*/ 933455 w 1771609"/>
              <a:gd name="connsiteY9" fmla="*/ 161309 h 1140095"/>
              <a:gd name="connsiteX10" fmla="*/ 957797 w 1771609"/>
              <a:gd name="connsiteY10" fmla="*/ 167970 h 1140095"/>
              <a:gd name="connsiteX11" fmla="*/ 1286982 w 1771609"/>
              <a:gd name="connsiteY11" fmla="*/ 387616 h 1140095"/>
              <a:gd name="connsiteX12" fmla="*/ 1293725 w 1771609"/>
              <a:gd name="connsiteY12" fmla="*/ 477075 h 1140095"/>
              <a:gd name="connsiteX13" fmla="*/ 1245453 w 1771609"/>
              <a:gd name="connsiteY13" fmla="*/ 499154 h 1140095"/>
              <a:gd name="connsiteX14" fmla="*/ 1245167 w 1771609"/>
              <a:gd name="connsiteY14" fmla="*/ 499154 h 1140095"/>
              <a:gd name="connsiteX15" fmla="*/ 1203638 w 1771609"/>
              <a:gd name="connsiteY15" fmla="*/ 484104 h 1140095"/>
              <a:gd name="connsiteX16" fmla="*/ 900647 w 1771609"/>
              <a:gd name="connsiteY16" fmla="*/ 281508 h 1140095"/>
              <a:gd name="connsiteX17" fmla="*/ 872454 w 1771609"/>
              <a:gd name="connsiteY17" fmla="*/ 196164 h 1140095"/>
              <a:gd name="connsiteX18" fmla="*/ 933455 w 1771609"/>
              <a:gd name="connsiteY18" fmla="*/ 161309 h 1140095"/>
              <a:gd name="connsiteX19" fmla="*/ 256260 w 1771609"/>
              <a:gd name="connsiteY19" fmla="*/ 29 h 1140095"/>
              <a:gd name="connsiteX20" fmla="*/ 454020 w 1771609"/>
              <a:gd name="connsiteY20" fmla="*/ 13474 h 1140095"/>
              <a:gd name="connsiteX21" fmla="*/ 509236 w 1771609"/>
              <a:gd name="connsiteY21" fmla="*/ 84182 h 1140095"/>
              <a:gd name="connsiteX22" fmla="*/ 445829 w 1771609"/>
              <a:gd name="connsiteY22" fmla="*/ 139871 h 1140095"/>
              <a:gd name="connsiteX23" fmla="*/ 437447 w 1771609"/>
              <a:gd name="connsiteY23" fmla="*/ 139395 h 1140095"/>
              <a:gd name="connsiteX24" fmla="*/ 73211 w 1771609"/>
              <a:gd name="connsiteY24" fmla="*/ 137204 h 1140095"/>
              <a:gd name="connsiteX25" fmla="*/ 749 w 1771609"/>
              <a:gd name="connsiteY25" fmla="*/ 84082 h 1140095"/>
              <a:gd name="connsiteX26" fmla="*/ 53871 w 1771609"/>
              <a:gd name="connsiteY26" fmla="*/ 11621 h 1140095"/>
              <a:gd name="connsiteX27" fmla="*/ 58352 w 1771609"/>
              <a:gd name="connsiteY27" fmla="*/ 11093 h 1140095"/>
              <a:gd name="connsiteX28" fmla="*/ 256260 w 1771609"/>
              <a:gd name="connsiteY28" fmla="*/ 29 h 1140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771609" h="1140095">
                <a:moveTo>
                  <a:pt x="1561721" y="763041"/>
                </a:moveTo>
                <a:cubicBezTo>
                  <a:pt x="1585506" y="760324"/>
                  <a:pt x="1609722" y="771249"/>
                  <a:pt x="1623024" y="792810"/>
                </a:cubicBezTo>
                <a:cubicBezTo>
                  <a:pt x="1656300" y="850065"/>
                  <a:pt x="1685920" y="909291"/>
                  <a:pt x="1711735" y="970132"/>
                </a:cubicBezTo>
                <a:lnTo>
                  <a:pt x="1771609" y="1140095"/>
                </a:lnTo>
                <a:lnTo>
                  <a:pt x="1637225" y="1140095"/>
                </a:lnTo>
                <a:lnTo>
                  <a:pt x="1594820" y="1019711"/>
                </a:lnTo>
                <a:cubicBezTo>
                  <a:pt x="1571072" y="963753"/>
                  <a:pt x="1543818" y="909282"/>
                  <a:pt x="1513200" y="856627"/>
                </a:cubicBezTo>
                <a:cubicBezTo>
                  <a:pt x="1496379" y="825834"/>
                  <a:pt x="1507704" y="787236"/>
                  <a:pt x="1538499" y="770415"/>
                </a:cubicBezTo>
                <a:cubicBezTo>
                  <a:pt x="1545912" y="766367"/>
                  <a:pt x="1553792" y="763946"/>
                  <a:pt x="1561721" y="763041"/>
                </a:cubicBezTo>
                <a:close/>
                <a:moveTo>
                  <a:pt x="933455" y="161309"/>
                </a:moveTo>
                <a:cubicBezTo>
                  <a:pt x="941693" y="161855"/>
                  <a:pt x="949959" y="164025"/>
                  <a:pt x="957797" y="167970"/>
                </a:cubicBezTo>
                <a:cubicBezTo>
                  <a:pt x="1076184" y="227289"/>
                  <a:pt x="1186759" y="301068"/>
                  <a:pt x="1286982" y="387616"/>
                </a:cubicBezTo>
                <a:cubicBezTo>
                  <a:pt x="1313547" y="410457"/>
                  <a:pt x="1316566" y="450510"/>
                  <a:pt x="1293725" y="477075"/>
                </a:cubicBezTo>
                <a:cubicBezTo>
                  <a:pt x="1281638" y="491137"/>
                  <a:pt x="1263998" y="499204"/>
                  <a:pt x="1245453" y="499154"/>
                </a:cubicBezTo>
                <a:lnTo>
                  <a:pt x="1245167" y="499154"/>
                </a:lnTo>
                <a:cubicBezTo>
                  <a:pt x="1229965" y="499301"/>
                  <a:pt x="1215220" y="493956"/>
                  <a:pt x="1203638" y="484104"/>
                </a:cubicBezTo>
                <a:cubicBezTo>
                  <a:pt x="1111407" y="404300"/>
                  <a:pt x="1009633" y="336248"/>
                  <a:pt x="900647" y="281508"/>
                </a:cubicBezTo>
                <a:cubicBezTo>
                  <a:pt x="869295" y="265726"/>
                  <a:pt x="856672" y="227516"/>
                  <a:pt x="872454" y="196164"/>
                </a:cubicBezTo>
                <a:cubicBezTo>
                  <a:pt x="884290" y="172650"/>
                  <a:pt x="908742" y="159670"/>
                  <a:pt x="933455" y="161309"/>
                </a:cubicBezTo>
                <a:close/>
                <a:moveTo>
                  <a:pt x="256260" y="29"/>
                </a:moveTo>
                <a:cubicBezTo>
                  <a:pt x="322331" y="427"/>
                  <a:pt x="388378" y="4909"/>
                  <a:pt x="454020" y="13474"/>
                </a:cubicBezTo>
                <a:cubicBezTo>
                  <a:pt x="488793" y="17752"/>
                  <a:pt x="513514" y="49409"/>
                  <a:pt x="509236" y="84182"/>
                </a:cubicBezTo>
                <a:cubicBezTo>
                  <a:pt x="505303" y="116151"/>
                  <a:pt x="478038" y="140098"/>
                  <a:pt x="445829" y="139871"/>
                </a:cubicBezTo>
                <a:cubicBezTo>
                  <a:pt x="443027" y="139899"/>
                  <a:pt x="440227" y="139740"/>
                  <a:pt x="437447" y="139395"/>
                </a:cubicBezTo>
                <a:cubicBezTo>
                  <a:pt x="316592" y="123615"/>
                  <a:pt x="194247" y="122878"/>
                  <a:pt x="73211" y="137204"/>
                </a:cubicBezTo>
                <a:cubicBezTo>
                  <a:pt x="38532" y="142545"/>
                  <a:pt x="6090" y="118762"/>
                  <a:pt x="749" y="84082"/>
                </a:cubicBezTo>
                <a:cubicBezTo>
                  <a:pt x="-4591" y="49403"/>
                  <a:pt x="19192" y="16961"/>
                  <a:pt x="53871" y="11621"/>
                </a:cubicBezTo>
                <a:cubicBezTo>
                  <a:pt x="55358" y="11392"/>
                  <a:pt x="56852" y="11216"/>
                  <a:pt x="58352" y="11093"/>
                </a:cubicBezTo>
                <a:cubicBezTo>
                  <a:pt x="124093" y="3319"/>
                  <a:pt x="190189" y="-369"/>
                  <a:pt x="256260" y="29"/>
                </a:cubicBezTo>
                <a:close/>
              </a:path>
            </a:pathLst>
          </a:custGeom>
          <a:solidFill>
            <a:schemeClr val="accent4"/>
          </a:solidFill>
          <a:ln w="9525" cap="flat">
            <a:noFill/>
            <a:prstDash val="solid"/>
            <a:miter/>
          </a:ln>
        </p:spPr>
        <p:txBody>
          <a:bodyPr rtlCol="0" anchor="ctr"/>
          <a:lstStyle/>
          <a:p>
            <a:pPr marL="0" marR="0" lvl="0" indent="0" algn="l" defTabSz="1371600" rtl="0" eaLnBrk="1" fontAlgn="auto" latinLnBrk="0" hangingPunct="1">
              <a:lnSpc>
                <a:spcPct val="100000"/>
              </a:lnSpc>
              <a:spcBef>
                <a:spcPts val="0"/>
              </a:spcBef>
              <a:spcAft>
                <a:spcPts val="0"/>
              </a:spcAft>
              <a:buClrTx/>
              <a:buSzTx/>
              <a:buFontTx/>
              <a:buNone/>
              <a:tabLst/>
              <a:defRPr/>
            </a:pPr>
            <a:endParaRPr kumimoji="0" lang="en-US" sz="27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2" name="Freeform: Shape 21">
            <a:extLst>
              <a:ext uri="{FF2B5EF4-FFF2-40B4-BE49-F238E27FC236}">
                <a16:creationId xmlns:a16="http://schemas.microsoft.com/office/drawing/2014/main" id="{E494E364-7EA8-4D92-915D-75D1A3A67C07}"/>
              </a:ext>
            </a:extLst>
          </p:cNvPr>
          <p:cNvSpPr/>
          <p:nvPr userDrawn="1"/>
        </p:nvSpPr>
        <p:spPr>
          <a:xfrm flipH="1">
            <a:off x="6199458" y="9388133"/>
            <a:ext cx="2348910" cy="898868"/>
          </a:xfrm>
          <a:custGeom>
            <a:avLst/>
            <a:gdLst>
              <a:gd name="connsiteX0" fmla="*/ 782970 w 1565940"/>
              <a:gd name="connsiteY0" fmla="*/ 0 h 599245"/>
              <a:gd name="connsiteX1" fmla="*/ 1528042 w 1565940"/>
              <a:gd name="connsiteY1" fmla="*/ 480469 h 599245"/>
              <a:gd name="connsiteX2" fmla="*/ 1565940 w 1565940"/>
              <a:gd name="connsiteY2" fmla="*/ 599245 h 599245"/>
              <a:gd name="connsiteX3" fmla="*/ 0 w 1565940"/>
              <a:gd name="connsiteY3" fmla="*/ 599245 h 599245"/>
              <a:gd name="connsiteX4" fmla="*/ 37898 w 1565940"/>
              <a:gd name="connsiteY4" fmla="*/ 480469 h 599245"/>
              <a:gd name="connsiteX5" fmla="*/ 782970 w 1565940"/>
              <a:gd name="connsiteY5" fmla="*/ 0 h 599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65940" h="599245">
                <a:moveTo>
                  <a:pt x="782970" y="0"/>
                </a:moveTo>
                <a:cubicBezTo>
                  <a:pt x="1117910" y="0"/>
                  <a:pt x="1405287" y="198118"/>
                  <a:pt x="1528042" y="480469"/>
                </a:cubicBezTo>
                <a:lnTo>
                  <a:pt x="1565940" y="599245"/>
                </a:lnTo>
                <a:lnTo>
                  <a:pt x="0" y="599245"/>
                </a:lnTo>
                <a:lnTo>
                  <a:pt x="37898" y="480469"/>
                </a:lnTo>
                <a:cubicBezTo>
                  <a:pt x="160653" y="198118"/>
                  <a:pt x="448030" y="0"/>
                  <a:pt x="782970"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1371600" rtl="0" eaLnBrk="1" fontAlgn="auto" latinLnBrk="0" hangingPunct="1">
              <a:lnSpc>
                <a:spcPct val="100000"/>
              </a:lnSpc>
              <a:spcBef>
                <a:spcPts val="0"/>
              </a:spcBef>
              <a:spcAft>
                <a:spcPts val="0"/>
              </a:spcAft>
              <a:buClrTx/>
              <a:buSzTx/>
              <a:buFontTx/>
              <a:buNone/>
              <a:tabLst/>
              <a:defRPr/>
            </a:pPr>
            <a:endParaRPr kumimoji="0" lang="en-US" sz="27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E0E11BF3-02E8-4EB7-818E-652B82CF2C9D}"/>
              </a:ext>
            </a:extLst>
          </p:cNvPr>
          <p:cNvSpPr>
            <a:spLocks noGrp="1"/>
          </p:cNvSpPr>
          <p:nvPr>
            <p:ph type="title"/>
          </p:nvPr>
        </p:nvSpPr>
        <p:spPr>
          <a:xfrm>
            <a:off x="2084832" y="1851660"/>
            <a:ext cx="4855464" cy="6103620"/>
          </a:xfrm>
        </p:spPr>
        <p:txBody>
          <a:bodyPr/>
          <a:lstStyle>
            <a:lvl1pPr algn="ctr">
              <a:defRPr>
                <a:solidFill>
                  <a:schemeClr val="bg1"/>
                </a:solidFill>
              </a:defRPr>
            </a:lvl1pPr>
          </a:lstStyle>
          <a:p>
            <a:r>
              <a:rPr lang="en-US"/>
              <a:t>Click to edit Master title style</a:t>
            </a:r>
          </a:p>
        </p:txBody>
      </p:sp>
      <p:sp>
        <p:nvSpPr>
          <p:cNvPr id="3" name="Date Placeholder 2">
            <a:extLst>
              <a:ext uri="{FF2B5EF4-FFF2-40B4-BE49-F238E27FC236}">
                <a16:creationId xmlns:a16="http://schemas.microsoft.com/office/drawing/2014/main" id="{254D3190-B78C-42F1-9D62-F523886BBE51}"/>
              </a:ext>
            </a:extLst>
          </p:cNvPr>
          <p:cNvSpPr>
            <a:spLocks noGrp="1"/>
          </p:cNvSpPr>
          <p:nvPr>
            <p:ph type="dt" sz="half" idx="10"/>
          </p:nvPr>
        </p:nvSpPr>
        <p:spPr>
          <a:xfrm>
            <a:off x="2523744" y="9534526"/>
            <a:ext cx="2318004" cy="547688"/>
          </a:xfrm>
        </p:spPr>
        <p:txBody>
          <a:bodyPr/>
          <a:lstStyle>
            <a:lvl1pPr>
              <a:defRPr>
                <a:latin typeface="+mn-lt"/>
              </a:defRPr>
            </a:lvl1pPr>
          </a:lstStyle>
          <a:p>
            <a:pPr>
              <a:defRPr/>
            </a:pPr>
            <a:r>
              <a:rPr lang="en-US" dirty="0">
                <a:solidFill>
                  <a:prstClr val="black">
                    <a:tint val="75000"/>
                  </a:prstClr>
                </a:solidFill>
              </a:rPr>
              <a:t>9/3/20XX</a:t>
            </a:r>
          </a:p>
        </p:txBody>
      </p:sp>
      <p:sp>
        <p:nvSpPr>
          <p:cNvPr id="4" name="Footer Placeholder 3">
            <a:extLst>
              <a:ext uri="{FF2B5EF4-FFF2-40B4-BE49-F238E27FC236}">
                <a16:creationId xmlns:a16="http://schemas.microsoft.com/office/drawing/2014/main" id="{EA381C40-F9FC-4D58-8508-F0632DF5A018}"/>
              </a:ext>
            </a:extLst>
          </p:cNvPr>
          <p:cNvSpPr>
            <a:spLocks noGrp="1"/>
          </p:cNvSpPr>
          <p:nvPr>
            <p:ph type="ftr" sz="quarter" idx="11"/>
          </p:nvPr>
        </p:nvSpPr>
        <p:spPr>
          <a:xfrm>
            <a:off x="9148572" y="9534526"/>
            <a:ext cx="6172200" cy="547688"/>
          </a:xfrm>
        </p:spPr>
        <p:txBody>
          <a:bodyPr/>
          <a:lstStyle>
            <a:lvl1pPr algn="l">
              <a:defRPr>
                <a:latin typeface="+mn-lt"/>
              </a:defRPr>
            </a:lvl1pPr>
          </a:lstStyle>
          <a:p>
            <a:pPr algn="l">
              <a:defRPr/>
            </a:pPr>
            <a:r>
              <a:rPr lang="en-US" dirty="0">
                <a:solidFill>
                  <a:prstClr val="black">
                    <a:tint val="75000"/>
                  </a:prstClr>
                </a:solidFill>
              </a:rPr>
              <a:t>Presentation Title</a:t>
            </a:r>
          </a:p>
        </p:txBody>
      </p:sp>
      <p:sp>
        <p:nvSpPr>
          <p:cNvPr id="5" name="Slide Number Placeholder 4">
            <a:extLst>
              <a:ext uri="{FF2B5EF4-FFF2-40B4-BE49-F238E27FC236}">
                <a16:creationId xmlns:a16="http://schemas.microsoft.com/office/drawing/2014/main" id="{2101CBCC-4CC2-49BD-B155-01E0F4D798BE}"/>
              </a:ext>
            </a:extLst>
          </p:cNvPr>
          <p:cNvSpPr>
            <a:spLocks noGrp="1"/>
          </p:cNvSpPr>
          <p:nvPr>
            <p:ph type="sldNum" sz="quarter" idx="12"/>
          </p:nvPr>
        </p:nvSpPr>
        <p:spPr>
          <a:xfrm>
            <a:off x="15759684" y="9534526"/>
            <a:ext cx="1275588" cy="547688"/>
          </a:xfrm>
        </p:spPr>
        <p:txBody>
          <a:bodyPr/>
          <a:lstStyle>
            <a:lvl1pPr>
              <a:defRPr>
                <a:latin typeface="+mn-lt"/>
              </a:defRPr>
            </a:lvl1pPr>
          </a:lstStyle>
          <a:p>
            <a:pPr>
              <a:defRPr/>
            </a:pPr>
            <a:fld id="{D76B855D-E9CC-4FF8-AD85-6CDC7B89A0DE}" type="slidenum">
              <a:rPr lang="en-US" smtClean="0">
                <a:solidFill>
                  <a:prstClr val="black">
                    <a:tint val="75000"/>
                  </a:prstClr>
                </a:solidFill>
              </a:rPr>
              <a:pPr>
                <a:defRPr/>
              </a:pPr>
              <a:t>‹#›</a:t>
            </a:fld>
            <a:endParaRPr lang="en-US" dirty="0">
              <a:solidFill>
                <a:prstClr val="black">
                  <a:tint val="75000"/>
                </a:prstClr>
              </a:solidFill>
            </a:endParaRPr>
          </a:p>
        </p:txBody>
      </p:sp>
      <p:sp>
        <p:nvSpPr>
          <p:cNvPr id="8" name="Content Placeholder 2">
            <a:extLst>
              <a:ext uri="{FF2B5EF4-FFF2-40B4-BE49-F238E27FC236}">
                <a16:creationId xmlns:a16="http://schemas.microsoft.com/office/drawing/2014/main" id="{4753B078-30BA-4AB9-A020-EE8D9404B69E}"/>
              </a:ext>
            </a:extLst>
          </p:cNvPr>
          <p:cNvSpPr>
            <a:spLocks noGrp="1"/>
          </p:cNvSpPr>
          <p:nvPr>
            <p:ph idx="1"/>
          </p:nvPr>
        </p:nvSpPr>
        <p:spPr>
          <a:xfrm>
            <a:off x="9998964" y="3826764"/>
            <a:ext cx="7063740" cy="2633472"/>
          </a:xfrm>
        </p:spPr>
        <p:txBody>
          <a:bodyPr/>
          <a:lstStyle>
            <a:lvl1pPr marL="0" indent="0">
              <a:buNone/>
              <a:defRPr sz="3600"/>
            </a:lvl1pPr>
            <a:lvl2pPr marL="342900">
              <a:defRPr sz="2700"/>
            </a:lvl2pPr>
            <a:lvl3pPr marL="685800">
              <a:defRPr sz="2700"/>
            </a:lvl3p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177482983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7024287-C9B9-48AC-8E4D-A282DE2F44F5}"/>
              </a:ext>
            </a:extLst>
          </p:cNvPr>
          <p:cNvSpPr>
            <a:spLocks noGrp="1"/>
          </p:cNvSpPr>
          <p:nvPr>
            <p:ph type="dt" sz="half" idx="10"/>
          </p:nvPr>
        </p:nvSpPr>
        <p:spPr/>
        <p:txBody>
          <a:bodyPr/>
          <a:lstStyle>
            <a:lvl1pPr>
              <a:defRPr>
                <a:latin typeface="+mn-lt"/>
              </a:defRPr>
            </a:lvl1pPr>
          </a:lstStyle>
          <a:p>
            <a:pPr>
              <a:defRPr/>
            </a:pPr>
            <a:r>
              <a:rPr lang="en-US" dirty="0">
                <a:solidFill>
                  <a:prstClr val="black">
                    <a:tint val="75000"/>
                  </a:prstClr>
                </a:solidFill>
              </a:rPr>
              <a:t>9/3/20XX</a:t>
            </a:r>
          </a:p>
        </p:txBody>
      </p:sp>
      <p:sp>
        <p:nvSpPr>
          <p:cNvPr id="3" name="Footer Placeholder 2">
            <a:extLst>
              <a:ext uri="{FF2B5EF4-FFF2-40B4-BE49-F238E27FC236}">
                <a16:creationId xmlns:a16="http://schemas.microsoft.com/office/drawing/2014/main" id="{2D34C9A2-75A7-4164-B3B8-E6A9D60BA0B6}"/>
              </a:ext>
            </a:extLst>
          </p:cNvPr>
          <p:cNvSpPr>
            <a:spLocks noGrp="1"/>
          </p:cNvSpPr>
          <p:nvPr>
            <p:ph type="ftr" sz="quarter" idx="11"/>
          </p:nvPr>
        </p:nvSpPr>
        <p:spPr/>
        <p:txBody>
          <a:bodyPr/>
          <a:lstStyle>
            <a:lvl1pPr>
              <a:defRPr>
                <a:latin typeface="+mn-lt"/>
              </a:defRPr>
            </a:lvl1pPr>
          </a:lstStyle>
          <a:p>
            <a:pPr>
              <a:defRPr/>
            </a:pPr>
            <a:r>
              <a:rPr lang="en-US" dirty="0">
                <a:solidFill>
                  <a:prstClr val="black">
                    <a:tint val="75000"/>
                  </a:prstClr>
                </a:solidFill>
              </a:rPr>
              <a:t>Presentation Title</a:t>
            </a:r>
          </a:p>
        </p:txBody>
      </p:sp>
      <p:sp>
        <p:nvSpPr>
          <p:cNvPr id="4" name="Slide Number Placeholder 3">
            <a:extLst>
              <a:ext uri="{FF2B5EF4-FFF2-40B4-BE49-F238E27FC236}">
                <a16:creationId xmlns:a16="http://schemas.microsoft.com/office/drawing/2014/main" id="{ECBE73CE-2859-4D49-A9EC-26AF3FBDF6A3}"/>
              </a:ext>
            </a:extLst>
          </p:cNvPr>
          <p:cNvSpPr>
            <a:spLocks noGrp="1"/>
          </p:cNvSpPr>
          <p:nvPr>
            <p:ph type="sldNum" sz="quarter" idx="12"/>
          </p:nvPr>
        </p:nvSpPr>
        <p:spPr/>
        <p:txBody>
          <a:bodyPr/>
          <a:lstStyle>
            <a:lvl1pPr>
              <a:defRPr>
                <a:latin typeface="+mn-lt"/>
              </a:defRPr>
            </a:lvl1pPr>
          </a:lstStyle>
          <a:p>
            <a:pPr>
              <a:defRPr/>
            </a:pPr>
            <a:fld id="{D76B855D-E9CC-4FF8-AD85-6CDC7B89A0DE}" type="slidenum">
              <a:rPr lang="en-US" smtClean="0">
                <a:solidFill>
                  <a:prstClr val="black">
                    <a:tint val="75000"/>
                  </a:prstClr>
                </a:solidFill>
              </a:rPr>
              <a:pPr>
                <a:defRPr/>
              </a:pPr>
              <a:t>‹#›</a:t>
            </a:fld>
            <a:endParaRPr lang="en-US" dirty="0">
              <a:solidFill>
                <a:prstClr val="black">
                  <a:tint val="75000"/>
                </a:prstClr>
              </a:solidFill>
            </a:endParaRPr>
          </a:p>
        </p:txBody>
      </p:sp>
      <p:sp>
        <p:nvSpPr>
          <p:cNvPr id="5" name="Freeform: Shape 4">
            <a:extLst>
              <a:ext uri="{FF2B5EF4-FFF2-40B4-BE49-F238E27FC236}">
                <a16:creationId xmlns:a16="http://schemas.microsoft.com/office/drawing/2014/main" id="{AA5ED585-FEBB-4DAD-84C0-97BEE6C360C3}"/>
              </a:ext>
            </a:extLst>
          </p:cNvPr>
          <p:cNvSpPr/>
          <p:nvPr/>
        </p:nvSpPr>
        <p:spPr>
          <a:xfrm rot="16200000">
            <a:off x="-583399" y="7261791"/>
            <a:ext cx="2606102" cy="1439304"/>
          </a:xfrm>
          <a:custGeom>
            <a:avLst/>
            <a:gdLst>
              <a:gd name="connsiteX0" fmla="*/ 0 w 1737401"/>
              <a:gd name="connsiteY0" fmla="*/ 0 h 959536"/>
              <a:gd name="connsiteX1" fmla="*/ 123825 w 1737401"/>
              <a:gd name="connsiteY1" fmla="*/ 0 h 959536"/>
              <a:gd name="connsiteX2" fmla="*/ 123825 w 1737401"/>
              <a:gd name="connsiteY2" fmla="*/ 790277 h 959536"/>
              <a:gd name="connsiteX3" fmla="*/ 1490095 w 1737401"/>
              <a:gd name="connsiteY3" fmla="*/ 0 h 959536"/>
              <a:gd name="connsiteX4" fmla="*/ 1737401 w 1737401"/>
              <a:gd name="connsiteY4" fmla="*/ 0 h 959536"/>
              <a:gd name="connsiteX5" fmla="*/ 92869 w 1737401"/>
              <a:gd name="connsiteY5" fmla="*/ 951249 h 959536"/>
              <a:gd name="connsiteX6" fmla="*/ 61913 w 1737401"/>
              <a:gd name="connsiteY6" fmla="*/ 959536 h 959536"/>
              <a:gd name="connsiteX7" fmla="*/ 0 w 1737401"/>
              <a:gd name="connsiteY7" fmla="*/ 897624 h 959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37401" h="959536">
                <a:moveTo>
                  <a:pt x="0" y="0"/>
                </a:moveTo>
                <a:lnTo>
                  <a:pt x="123825" y="0"/>
                </a:lnTo>
                <a:lnTo>
                  <a:pt x="123825" y="790277"/>
                </a:lnTo>
                <a:lnTo>
                  <a:pt x="1490095" y="0"/>
                </a:lnTo>
                <a:lnTo>
                  <a:pt x="1737401" y="0"/>
                </a:lnTo>
                <a:lnTo>
                  <a:pt x="92869" y="951249"/>
                </a:lnTo>
                <a:cubicBezTo>
                  <a:pt x="83458" y="956688"/>
                  <a:pt x="72780" y="959546"/>
                  <a:pt x="61913" y="959536"/>
                </a:cubicBezTo>
                <a:cubicBezTo>
                  <a:pt x="27719" y="959536"/>
                  <a:pt x="0" y="931818"/>
                  <a:pt x="0" y="897624"/>
                </a:cubicBezTo>
                <a:close/>
              </a:path>
            </a:pathLst>
          </a:custGeom>
          <a:solidFill>
            <a:schemeClr val="accent6"/>
          </a:solidFill>
          <a:ln w="9525" cap="flat">
            <a:noFill/>
            <a:prstDash val="solid"/>
            <a:miter/>
          </a:ln>
        </p:spPr>
        <p:txBody>
          <a:bodyPr rtlCol="0" anchor="ctr"/>
          <a:lstStyle/>
          <a:p>
            <a:pPr marL="0" marR="0" lvl="0" indent="0" algn="l" defTabSz="1371600" rtl="0" eaLnBrk="1" fontAlgn="auto" latinLnBrk="0" hangingPunct="1">
              <a:lnSpc>
                <a:spcPct val="100000"/>
              </a:lnSpc>
              <a:spcBef>
                <a:spcPts val="0"/>
              </a:spcBef>
              <a:spcAft>
                <a:spcPts val="0"/>
              </a:spcAft>
              <a:buClrTx/>
              <a:buSzTx/>
              <a:buFontTx/>
              <a:buNone/>
              <a:tabLst/>
              <a:defRPr/>
            </a:pPr>
            <a:endParaRPr kumimoji="0" lang="en-US" sz="27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6" name="Freeform: Shape 5">
            <a:extLst>
              <a:ext uri="{FF2B5EF4-FFF2-40B4-BE49-F238E27FC236}">
                <a16:creationId xmlns:a16="http://schemas.microsoft.com/office/drawing/2014/main" id="{EF6AC352-A720-4DB3-87CA-A33B0607CA2F}"/>
              </a:ext>
            </a:extLst>
          </p:cNvPr>
          <p:cNvSpPr/>
          <p:nvPr/>
        </p:nvSpPr>
        <p:spPr>
          <a:xfrm>
            <a:off x="15741650" y="3"/>
            <a:ext cx="1273992" cy="536502"/>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1371600" rtl="0" eaLnBrk="1" fontAlgn="auto" latinLnBrk="0" hangingPunct="1">
              <a:lnSpc>
                <a:spcPct val="100000"/>
              </a:lnSpc>
              <a:spcBef>
                <a:spcPts val="0"/>
              </a:spcBef>
              <a:spcAft>
                <a:spcPts val="0"/>
              </a:spcAft>
              <a:buClrTx/>
              <a:buSzTx/>
              <a:buFontTx/>
              <a:buNone/>
              <a:tabLst/>
              <a:defRPr/>
            </a:pPr>
            <a:endParaRPr kumimoji="0" lang="en-US" sz="27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1394178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7024287-C9B9-48AC-8E4D-A282DE2F44F5}"/>
              </a:ext>
            </a:extLst>
          </p:cNvPr>
          <p:cNvSpPr>
            <a:spLocks noGrp="1"/>
          </p:cNvSpPr>
          <p:nvPr>
            <p:ph type="dt" sz="half" idx="10"/>
          </p:nvPr>
        </p:nvSpPr>
        <p:spPr/>
        <p:txBody>
          <a:bodyPr/>
          <a:lstStyle>
            <a:lvl1pPr>
              <a:defRPr>
                <a:latin typeface="+mn-lt"/>
              </a:defRPr>
            </a:lvl1pPr>
          </a:lstStyle>
          <a:p>
            <a:pPr>
              <a:defRPr/>
            </a:pPr>
            <a:r>
              <a:rPr lang="en-US" dirty="0">
                <a:solidFill>
                  <a:prstClr val="black">
                    <a:tint val="75000"/>
                  </a:prstClr>
                </a:solidFill>
              </a:rPr>
              <a:t>9/3/20XX</a:t>
            </a:r>
          </a:p>
        </p:txBody>
      </p:sp>
      <p:sp>
        <p:nvSpPr>
          <p:cNvPr id="3" name="Footer Placeholder 2">
            <a:extLst>
              <a:ext uri="{FF2B5EF4-FFF2-40B4-BE49-F238E27FC236}">
                <a16:creationId xmlns:a16="http://schemas.microsoft.com/office/drawing/2014/main" id="{2D34C9A2-75A7-4164-B3B8-E6A9D60BA0B6}"/>
              </a:ext>
            </a:extLst>
          </p:cNvPr>
          <p:cNvSpPr>
            <a:spLocks noGrp="1"/>
          </p:cNvSpPr>
          <p:nvPr>
            <p:ph type="ftr" sz="quarter" idx="11"/>
          </p:nvPr>
        </p:nvSpPr>
        <p:spPr/>
        <p:txBody>
          <a:bodyPr/>
          <a:lstStyle>
            <a:lvl1pPr>
              <a:defRPr>
                <a:latin typeface="+mn-lt"/>
              </a:defRPr>
            </a:lvl1pPr>
          </a:lstStyle>
          <a:p>
            <a:pPr>
              <a:defRPr/>
            </a:pPr>
            <a:r>
              <a:rPr lang="en-US" dirty="0">
                <a:solidFill>
                  <a:prstClr val="black">
                    <a:tint val="75000"/>
                  </a:prstClr>
                </a:solidFill>
              </a:rPr>
              <a:t>Presentation Title</a:t>
            </a:r>
          </a:p>
        </p:txBody>
      </p:sp>
      <p:sp>
        <p:nvSpPr>
          <p:cNvPr id="4" name="Slide Number Placeholder 3">
            <a:extLst>
              <a:ext uri="{FF2B5EF4-FFF2-40B4-BE49-F238E27FC236}">
                <a16:creationId xmlns:a16="http://schemas.microsoft.com/office/drawing/2014/main" id="{ECBE73CE-2859-4D49-A9EC-26AF3FBDF6A3}"/>
              </a:ext>
            </a:extLst>
          </p:cNvPr>
          <p:cNvSpPr>
            <a:spLocks noGrp="1"/>
          </p:cNvSpPr>
          <p:nvPr>
            <p:ph type="sldNum" sz="quarter" idx="12"/>
          </p:nvPr>
        </p:nvSpPr>
        <p:spPr/>
        <p:txBody>
          <a:bodyPr/>
          <a:lstStyle>
            <a:lvl1pPr>
              <a:defRPr>
                <a:latin typeface="+mn-lt"/>
              </a:defRPr>
            </a:lvl1pPr>
          </a:lstStyle>
          <a:p>
            <a:pPr>
              <a:defRPr/>
            </a:pPr>
            <a:fld id="{D76B855D-E9CC-4FF8-AD85-6CDC7B89A0DE}" type="slidenum">
              <a:rPr lang="en-US" smtClean="0">
                <a:solidFill>
                  <a:prstClr val="black">
                    <a:tint val="75000"/>
                  </a:prstClr>
                </a:solidFill>
              </a:rPr>
              <a:pPr>
                <a:defRPr/>
              </a:pPr>
              <a:t>‹#›</a:t>
            </a:fld>
            <a:endParaRPr lang="en-US" dirty="0">
              <a:solidFill>
                <a:prstClr val="black">
                  <a:tint val="75000"/>
                </a:prstClr>
              </a:solidFill>
            </a:endParaRPr>
          </a:p>
        </p:txBody>
      </p:sp>
      <p:sp>
        <p:nvSpPr>
          <p:cNvPr id="5" name="Freeform: Shape 4">
            <a:extLst>
              <a:ext uri="{FF2B5EF4-FFF2-40B4-BE49-F238E27FC236}">
                <a16:creationId xmlns:a16="http://schemas.microsoft.com/office/drawing/2014/main" id="{AA5ED585-FEBB-4DAD-84C0-97BEE6C360C3}"/>
              </a:ext>
            </a:extLst>
          </p:cNvPr>
          <p:cNvSpPr/>
          <p:nvPr/>
        </p:nvSpPr>
        <p:spPr>
          <a:xfrm rot="16200000">
            <a:off x="-583399" y="7261791"/>
            <a:ext cx="2606102" cy="1439304"/>
          </a:xfrm>
          <a:custGeom>
            <a:avLst/>
            <a:gdLst>
              <a:gd name="connsiteX0" fmla="*/ 0 w 1737401"/>
              <a:gd name="connsiteY0" fmla="*/ 0 h 959536"/>
              <a:gd name="connsiteX1" fmla="*/ 123825 w 1737401"/>
              <a:gd name="connsiteY1" fmla="*/ 0 h 959536"/>
              <a:gd name="connsiteX2" fmla="*/ 123825 w 1737401"/>
              <a:gd name="connsiteY2" fmla="*/ 790277 h 959536"/>
              <a:gd name="connsiteX3" fmla="*/ 1490095 w 1737401"/>
              <a:gd name="connsiteY3" fmla="*/ 0 h 959536"/>
              <a:gd name="connsiteX4" fmla="*/ 1737401 w 1737401"/>
              <a:gd name="connsiteY4" fmla="*/ 0 h 959536"/>
              <a:gd name="connsiteX5" fmla="*/ 92869 w 1737401"/>
              <a:gd name="connsiteY5" fmla="*/ 951249 h 959536"/>
              <a:gd name="connsiteX6" fmla="*/ 61913 w 1737401"/>
              <a:gd name="connsiteY6" fmla="*/ 959536 h 959536"/>
              <a:gd name="connsiteX7" fmla="*/ 0 w 1737401"/>
              <a:gd name="connsiteY7" fmla="*/ 897624 h 959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37401" h="959536">
                <a:moveTo>
                  <a:pt x="0" y="0"/>
                </a:moveTo>
                <a:lnTo>
                  <a:pt x="123825" y="0"/>
                </a:lnTo>
                <a:lnTo>
                  <a:pt x="123825" y="790277"/>
                </a:lnTo>
                <a:lnTo>
                  <a:pt x="1490095" y="0"/>
                </a:lnTo>
                <a:lnTo>
                  <a:pt x="1737401" y="0"/>
                </a:lnTo>
                <a:lnTo>
                  <a:pt x="92869" y="951249"/>
                </a:lnTo>
                <a:cubicBezTo>
                  <a:pt x="83458" y="956688"/>
                  <a:pt x="72780" y="959546"/>
                  <a:pt x="61913" y="959536"/>
                </a:cubicBezTo>
                <a:cubicBezTo>
                  <a:pt x="27719" y="959536"/>
                  <a:pt x="0" y="931818"/>
                  <a:pt x="0" y="897624"/>
                </a:cubicBezTo>
                <a:close/>
              </a:path>
            </a:pathLst>
          </a:custGeom>
          <a:solidFill>
            <a:schemeClr val="accent6"/>
          </a:solidFill>
          <a:ln w="9525" cap="flat">
            <a:noFill/>
            <a:prstDash val="solid"/>
            <a:miter/>
          </a:ln>
        </p:spPr>
        <p:txBody>
          <a:bodyPr rtlCol="0" anchor="ctr"/>
          <a:lstStyle/>
          <a:p>
            <a:pPr marL="0" marR="0" lvl="0" indent="0" algn="l" defTabSz="1371600" rtl="0" eaLnBrk="1" fontAlgn="auto" latinLnBrk="0" hangingPunct="1">
              <a:lnSpc>
                <a:spcPct val="100000"/>
              </a:lnSpc>
              <a:spcBef>
                <a:spcPts val="0"/>
              </a:spcBef>
              <a:spcAft>
                <a:spcPts val="0"/>
              </a:spcAft>
              <a:buClrTx/>
              <a:buSzTx/>
              <a:buFontTx/>
              <a:buNone/>
              <a:tabLst/>
              <a:defRPr/>
            </a:pPr>
            <a:endParaRPr kumimoji="0" lang="en-US" sz="27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6" name="Freeform: Shape 5">
            <a:extLst>
              <a:ext uri="{FF2B5EF4-FFF2-40B4-BE49-F238E27FC236}">
                <a16:creationId xmlns:a16="http://schemas.microsoft.com/office/drawing/2014/main" id="{EF6AC352-A720-4DB3-87CA-A33B0607CA2F}"/>
              </a:ext>
            </a:extLst>
          </p:cNvPr>
          <p:cNvSpPr/>
          <p:nvPr/>
        </p:nvSpPr>
        <p:spPr>
          <a:xfrm>
            <a:off x="15741650" y="3"/>
            <a:ext cx="1273992" cy="536502"/>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1371600" rtl="0" eaLnBrk="1" fontAlgn="auto" latinLnBrk="0" hangingPunct="1">
              <a:lnSpc>
                <a:spcPct val="100000"/>
              </a:lnSpc>
              <a:spcBef>
                <a:spcPts val="0"/>
              </a:spcBef>
              <a:spcAft>
                <a:spcPts val="0"/>
              </a:spcAft>
              <a:buClrTx/>
              <a:buSzTx/>
              <a:buFontTx/>
              <a:buNone/>
              <a:tabLst/>
              <a:defRPr/>
            </a:pPr>
            <a:endParaRPr kumimoji="0" lang="en-US" sz="27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 name="Title 6">
            <a:extLst>
              <a:ext uri="{FF2B5EF4-FFF2-40B4-BE49-F238E27FC236}">
                <a16:creationId xmlns:a16="http://schemas.microsoft.com/office/drawing/2014/main" id="{C9A1C714-6A0E-456D-A2E2-6288C0EA077B}"/>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10946580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FFC812-4DB6-4F98-9404-29C191D3BAD7}"/>
              </a:ext>
            </a:extLst>
          </p:cNvPr>
          <p:cNvSpPr>
            <a:spLocks noGrp="1"/>
          </p:cNvSpPr>
          <p:nvPr>
            <p:ph type="title"/>
          </p:nvPr>
        </p:nvSpPr>
        <p:spPr>
          <a:xfrm>
            <a:off x="1259683" y="685800"/>
            <a:ext cx="5898356" cy="2400300"/>
          </a:xfrm>
        </p:spPr>
        <p:txBody>
          <a:bodyPr anchor="b"/>
          <a:lstStyle>
            <a:lvl1pPr>
              <a:defRPr sz="4800"/>
            </a:lvl1pPr>
          </a:lstStyle>
          <a:p>
            <a:r>
              <a:rPr lang="en-US"/>
              <a:t>Click to edit Master title style</a:t>
            </a:r>
          </a:p>
        </p:txBody>
      </p:sp>
      <p:sp>
        <p:nvSpPr>
          <p:cNvPr id="3" name="Content Placeholder 2">
            <a:extLst>
              <a:ext uri="{FF2B5EF4-FFF2-40B4-BE49-F238E27FC236}">
                <a16:creationId xmlns:a16="http://schemas.microsoft.com/office/drawing/2014/main" id="{92F0855E-0CD6-47DD-B648-4C84C783D784}"/>
              </a:ext>
            </a:extLst>
          </p:cNvPr>
          <p:cNvSpPr>
            <a:spLocks noGrp="1"/>
          </p:cNvSpPr>
          <p:nvPr>
            <p:ph idx="1"/>
          </p:nvPr>
        </p:nvSpPr>
        <p:spPr>
          <a:xfrm>
            <a:off x="7774782" y="1481138"/>
            <a:ext cx="9258300" cy="7310438"/>
          </a:xfrm>
        </p:spPr>
        <p:txBody>
          <a:bodyPr/>
          <a:lstStyle>
            <a:lvl1pPr>
              <a:defRPr sz="4800"/>
            </a:lvl1pPr>
            <a:lvl2pPr>
              <a:defRPr sz="4200"/>
            </a:lvl2pPr>
            <a:lvl3pPr>
              <a:defRPr sz="3600"/>
            </a:lvl3pPr>
            <a:lvl4pPr>
              <a:defRPr sz="3000"/>
            </a:lvl4pPr>
            <a:lvl5pPr>
              <a:defRPr sz="3000"/>
            </a:lvl5pPr>
            <a:lvl6pPr>
              <a:defRPr sz="3000"/>
            </a:lvl6pPr>
            <a:lvl7pPr>
              <a:defRPr sz="3000"/>
            </a:lvl7pPr>
            <a:lvl8pPr>
              <a:defRPr sz="3000"/>
            </a:lvl8pPr>
            <a:lvl9pPr>
              <a:defRPr sz="3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ED50082B-17D7-4D61-8AEB-81517D85D253}"/>
              </a:ext>
            </a:extLst>
          </p:cNvPr>
          <p:cNvSpPr>
            <a:spLocks noGrp="1"/>
          </p:cNvSpPr>
          <p:nvPr>
            <p:ph type="body" sz="half" idx="2"/>
          </p:nvPr>
        </p:nvSpPr>
        <p:spPr>
          <a:xfrm>
            <a:off x="1259683" y="3086100"/>
            <a:ext cx="5898356" cy="5717382"/>
          </a:xfrm>
        </p:spPr>
        <p:txBody>
          <a:bodyPr/>
          <a:lstStyle>
            <a:lvl1pPr marL="0" indent="0">
              <a:buNone/>
              <a:defRPr sz="2400"/>
            </a:lvl1pPr>
            <a:lvl2pPr marL="685800" indent="0">
              <a:buNone/>
              <a:defRPr sz="2100"/>
            </a:lvl2pPr>
            <a:lvl3pPr marL="1371600" indent="0">
              <a:buNone/>
              <a:defRPr sz="1800"/>
            </a:lvl3pPr>
            <a:lvl4pPr marL="2057400" indent="0">
              <a:buNone/>
              <a:defRPr sz="1500"/>
            </a:lvl4pPr>
            <a:lvl5pPr marL="2743200" indent="0">
              <a:buNone/>
              <a:defRPr sz="1500"/>
            </a:lvl5pPr>
            <a:lvl6pPr marL="3429000" indent="0">
              <a:buNone/>
              <a:defRPr sz="1500"/>
            </a:lvl6pPr>
            <a:lvl7pPr marL="4114800" indent="0">
              <a:buNone/>
              <a:defRPr sz="1500"/>
            </a:lvl7pPr>
            <a:lvl8pPr marL="4800600" indent="0">
              <a:buNone/>
              <a:defRPr sz="1500"/>
            </a:lvl8pPr>
            <a:lvl9pPr marL="5486400" indent="0">
              <a:buNone/>
              <a:defRPr sz="1500"/>
            </a:lvl9pPr>
          </a:lstStyle>
          <a:p>
            <a:pPr lvl="0"/>
            <a:r>
              <a:rPr lang="en-US"/>
              <a:t>Click to edit Master text styles</a:t>
            </a:r>
          </a:p>
        </p:txBody>
      </p:sp>
      <p:sp>
        <p:nvSpPr>
          <p:cNvPr id="5" name="Date Placeholder 4">
            <a:extLst>
              <a:ext uri="{FF2B5EF4-FFF2-40B4-BE49-F238E27FC236}">
                <a16:creationId xmlns:a16="http://schemas.microsoft.com/office/drawing/2014/main" id="{81A70783-FF31-4C4E-9196-EB169B209747}"/>
              </a:ext>
            </a:extLst>
          </p:cNvPr>
          <p:cNvSpPr>
            <a:spLocks noGrp="1"/>
          </p:cNvSpPr>
          <p:nvPr>
            <p:ph type="dt" sz="half" idx="10"/>
          </p:nvPr>
        </p:nvSpPr>
        <p:spPr/>
        <p:txBody>
          <a:bodyPr/>
          <a:lstStyle>
            <a:lvl1pPr>
              <a:defRPr>
                <a:latin typeface="+mn-lt"/>
              </a:defRPr>
            </a:lvl1pPr>
          </a:lstStyle>
          <a:p>
            <a:pPr>
              <a:defRPr/>
            </a:pPr>
            <a:r>
              <a:rPr lang="en-US" dirty="0">
                <a:solidFill>
                  <a:prstClr val="black">
                    <a:tint val="75000"/>
                  </a:prstClr>
                </a:solidFill>
              </a:rPr>
              <a:t>9/3/20XX</a:t>
            </a:r>
          </a:p>
        </p:txBody>
      </p:sp>
      <p:sp>
        <p:nvSpPr>
          <p:cNvPr id="6" name="Footer Placeholder 5">
            <a:extLst>
              <a:ext uri="{FF2B5EF4-FFF2-40B4-BE49-F238E27FC236}">
                <a16:creationId xmlns:a16="http://schemas.microsoft.com/office/drawing/2014/main" id="{7D92E260-747D-40FD-A062-9DD5E6835ABB}"/>
              </a:ext>
            </a:extLst>
          </p:cNvPr>
          <p:cNvSpPr>
            <a:spLocks noGrp="1"/>
          </p:cNvSpPr>
          <p:nvPr>
            <p:ph type="ftr" sz="quarter" idx="11"/>
          </p:nvPr>
        </p:nvSpPr>
        <p:spPr/>
        <p:txBody>
          <a:bodyPr/>
          <a:lstStyle>
            <a:lvl1pPr>
              <a:defRPr>
                <a:latin typeface="+mn-lt"/>
              </a:defRPr>
            </a:lvl1pPr>
          </a:lstStyle>
          <a:p>
            <a:pPr>
              <a:defRPr/>
            </a:pPr>
            <a:r>
              <a:rPr lang="en-US" dirty="0">
                <a:solidFill>
                  <a:prstClr val="black">
                    <a:tint val="75000"/>
                  </a:prstClr>
                </a:solidFill>
              </a:rPr>
              <a:t>Presentation Title</a:t>
            </a:r>
          </a:p>
        </p:txBody>
      </p:sp>
      <p:sp>
        <p:nvSpPr>
          <p:cNvPr id="7" name="Slide Number Placeholder 6">
            <a:extLst>
              <a:ext uri="{FF2B5EF4-FFF2-40B4-BE49-F238E27FC236}">
                <a16:creationId xmlns:a16="http://schemas.microsoft.com/office/drawing/2014/main" id="{887E50A0-1E05-49C5-88C9-46267751201F}"/>
              </a:ext>
            </a:extLst>
          </p:cNvPr>
          <p:cNvSpPr>
            <a:spLocks noGrp="1"/>
          </p:cNvSpPr>
          <p:nvPr>
            <p:ph type="sldNum" sz="quarter" idx="12"/>
          </p:nvPr>
        </p:nvSpPr>
        <p:spPr/>
        <p:txBody>
          <a:bodyPr/>
          <a:lstStyle>
            <a:lvl1pPr>
              <a:defRPr>
                <a:latin typeface="+mn-lt"/>
              </a:defRPr>
            </a:lvl1pPr>
          </a:lstStyle>
          <a:p>
            <a:pPr>
              <a:defRPr/>
            </a:pPr>
            <a:fld id="{D76B855D-E9CC-4FF8-AD85-6CDC7B89A0DE}" type="slidenum">
              <a:rPr lang="en-US" smtClean="0">
                <a:solidFill>
                  <a:prstClr val="black">
                    <a:tint val="75000"/>
                  </a:prstClr>
                </a:solidFill>
              </a:rPr>
              <a:pPr>
                <a:defRPr/>
              </a:pPr>
              <a:t>‹#›</a:t>
            </a:fld>
            <a:endParaRPr lang="en-US" dirty="0">
              <a:solidFill>
                <a:prstClr val="black">
                  <a:tint val="75000"/>
                </a:prstClr>
              </a:solidFill>
            </a:endParaRPr>
          </a:p>
        </p:txBody>
      </p:sp>
      <p:sp>
        <p:nvSpPr>
          <p:cNvPr id="8" name="Freeform: Shape 7">
            <a:extLst>
              <a:ext uri="{FF2B5EF4-FFF2-40B4-BE49-F238E27FC236}">
                <a16:creationId xmlns:a16="http://schemas.microsoft.com/office/drawing/2014/main" id="{2C155C63-9F58-4422-B669-F97486280671}"/>
              </a:ext>
            </a:extLst>
          </p:cNvPr>
          <p:cNvSpPr/>
          <p:nvPr/>
        </p:nvSpPr>
        <p:spPr>
          <a:xfrm rot="16200000">
            <a:off x="-583399" y="7261791"/>
            <a:ext cx="2606102" cy="1439304"/>
          </a:xfrm>
          <a:custGeom>
            <a:avLst/>
            <a:gdLst>
              <a:gd name="connsiteX0" fmla="*/ 0 w 1737401"/>
              <a:gd name="connsiteY0" fmla="*/ 0 h 959536"/>
              <a:gd name="connsiteX1" fmla="*/ 123825 w 1737401"/>
              <a:gd name="connsiteY1" fmla="*/ 0 h 959536"/>
              <a:gd name="connsiteX2" fmla="*/ 123825 w 1737401"/>
              <a:gd name="connsiteY2" fmla="*/ 790277 h 959536"/>
              <a:gd name="connsiteX3" fmla="*/ 1490095 w 1737401"/>
              <a:gd name="connsiteY3" fmla="*/ 0 h 959536"/>
              <a:gd name="connsiteX4" fmla="*/ 1737401 w 1737401"/>
              <a:gd name="connsiteY4" fmla="*/ 0 h 959536"/>
              <a:gd name="connsiteX5" fmla="*/ 92869 w 1737401"/>
              <a:gd name="connsiteY5" fmla="*/ 951249 h 959536"/>
              <a:gd name="connsiteX6" fmla="*/ 61913 w 1737401"/>
              <a:gd name="connsiteY6" fmla="*/ 959536 h 959536"/>
              <a:gd name="connsiteX7" fmla="*/ 0 w 1737401"/>
              <a:gd name="connsiteY7" fmla="*/ 897624 h 959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37401" h="959536">
                <a:moveTo>
                  <a:pt x="0" y="0"/>
                </a:moveTo>
                <a:lnTo>
                  <a:pt x="123825" y="0"/>
                </a:lnTo>
                <a:lnTo>
                  <a:pt x="123825" y="790277"/>
                </a:lnTo>
                <a:lnTo>
                  <a:pt x="1490095" y="0"/>
                </a:lnTo>
                <a:lnTo>
                  <a:pt x="1737401" y="0"/>
                </a:lnTo>
                <a:lnTo>
                  <a:pt x="92869" y="951249"/>
                </a:lnTo>
                <a:cubicBezTo>
                  <a:pt x="83458" y="956688"/>
                  <a:pt x="72780" y="959546"/>
                  <a:pt x="61913" y="959536"/>
                </a:cubicBezTo>
                <a:cubicBezTo>
                  <a:pt x="27719" y="959536"/>
                  <a:pt x="0" y="931818"/>
                  <a:pt x="0" y="897624"/>
                </a:cubicBezTo>
                <a:close/>
              </a:path>
            </a:pathLst>
          </a:custGeom>
          <a:solidFill>
            <a:schemeClr val="accent6"/>
          </a:solidFill>
          <a:ln w="9525" cap="flat">
            <a:noFill/>
            <a:prstDash val="solid"/>
            <a:miter/>
          </a:ln>
        </p:spPr>
        <p:txBody>
          <a:bodyPr rtlCol="0" anchor="ctr"/>
          <a:lstStyle/>
          <a:p>
            <a:pPr marL="0" marR="0" lvl="0" indent="0" algn="l" defTabSz="1371600" rtl="0" eaLnBrk="1" fontAlgn="auto" latinLnBrk="0" hangingPunct="1">
              <a:lnSpc>
                <a:spcPct val="100000"/>
              </a:lnSpc>
              <a:spcBef>
                <a:spcPts val="0"/>
              </a:spcBef>
              <a:spcAft>
                <a:spcPts val="0"/>
              </a:spcAft>
              <a:buClrTx/>
              <a:buSzTx/>
              <a:buFontTx/>
              <a:buNone/>
              <a:tabLst/>
              <a:defRPr/>
            </a:pPr>
            <a:endParaRPr kumimoji="0" lang="en-US" sz="27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9" name="Freeform: Shape 8">
            <a:extLst>
              <a:ext uri="{FF2B5EF4-FFF2-40B4-BE49-F238E27FC236}">
                <a16:creationId xmlns:a16="http://schemas.microsoft.com/office/drawing/2014/main" id="{385DBA62-0EDB-47AA-86C7-90463BC9B308}"/>
              </a:ext>
            </a:extLst>
          </p:cNvPr>
          <p:cNvSpPr/>
          <p:nvPr/>
        </p:nvSpPr>
        <p:spPr>
          <a:xfrm>
            <a:off x="15741650" y="3"/>
            <a:ext cx="1273992" cy="536502"/>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1371600" rtl="0" eaLnBrk="1" fontAlgn="auto" latinLnBrk="0" hangingPunct="1">
              <a:lnSpc>
                <a:spcPct val="100000"/>
              </a:lnSpc>
              <a:spcBef>
                <a:spcPts val="0"/>
              </a:spcBef>
              <a:spcAft>
                <a:spcPts val="0"/>
              </a:spcAft>
              <a:buClrTx/>
              <a:buSzTx/>
              <a:buFontTx/>
              <a:buNone/>
              <a:tabLst/>
              <a:defRPr/>
            </a:pPr>
            <a:endParaRPr kumimoji="0" lang="en-US" sz="27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027256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1D7521-E43D-41D1-B458-26B20DC6DDD8}"/>
              </a:ext>
            </a:extLst>
          </p:cNvPr>
          <p:cNvSpPr>
            <a:spLocks noGrp="1"/>
          </p:cNvSpPr>
          <p:nvPr>
            <p:ph type="title"/>
          </p:nvPr>
        </p:nvSpPr>
        <p:spPr>
          <a:xfrm>
            <a:off x="1259683" y="685800"/>
            <a:ext cx="5898356" cy="2400300"/>
          </a:xfrm>
        </p:spPr>
        <p:txBody>
          <a:bodyPr anchor="b"/>
          <a:lstStyle>
            <a:lvl1pPr>
              <a:defRPr sz="4800"/>
            </a:lvl1pPr>
          </a:lstStyle>
          <a:p>
            <a:r>
              <a:rPr lang="en-US"/>
              <a:t>Click to edit Master title style</a:t>
            </a:r>
          </a:p>
        </p:txBody>
      </p:sp>
      <p:sp>
        <p:nvSpPr>
          <p:cNvPr id="3" name="Picture Placeholder 2">
            <a:extLst>
              <a:ext uri="{FF2B5EF4-FFF2-40B4-BE49-F238E27FC236}">
                <a16:creationId xmlns:a16="http://schemas.microsoft.com/office/drawing/2014/main" id="{A2472CF2-2653-4B98-A416-D7A0A860ECE0}"/>
              </a:ext>
            </a:extLst>
          </p:cNvPr>
          <p:cNvSpPr>
            <a:spLocks noGrp="1"/>
          </p:cNvSpPr>
          <p:nvPr>
            <p:ph type="pic" idx="1"/>
          </p:nvPr>
        </p:nvSpPr>
        <p:spPr>
          <a:xfrm>
            <a:off x="7774782" y="1481138"/>
            <a:ext cx="9258300" cy="7310438"/>
          </a:xfrm>
        </p:spPr>
        <p:txBody>
          <a:bodyPr/>
          <a:lstStyle>
            <a:lvl1pPr marL="0" indent="0">
              <a:buNone/>
              <a:defRPr sz="4800"/>
            </a:lvl1pPr>
            <a:lvl2pPr marL="685800" indent="0">
              <a:buNone/>
              <a:defRPr sz="4200"/>
            </a:lvl2pPr>
            <a:lvl3pPr marL="1371600" indent="0">
              <a:buNone/>
              <a:defRPr sz="3600"/>
            </a:lvl3pPr>
            <a:lvl4pPr marL="2057400" indent="0">
              <a:buNone/>
              <a:defRPr sz="3000"/>
            </a:lvl4pPr>
            <a:lvl5pPr marL="2743200" indent="0">
              <a:buNone/>
              <a:defRPr sz="3000"/>
            </a:lvl5pPr>
            <a:lvl6pPr marL="3429000" indent="0">
              <a:buNone/>
              <a:defRPr sz="3000"/>
            </a:lvl6pPr>
            <a:lvl7pPr marL="4114800" indent="0">
              <a:buNone/>
              <a:defRPr sz="3000"/>
            </a:lvl7pPr>
            <a:lvl8pPr marL="4800600" indent="0">
              <a:buNone/>
              <a:defRPr sz="3000"/>
            </a:lvl8pPr>
            <a:lvl9pPr marL="5486400" indent="0">
              <a:buNone/>
              <a:defRPr sz="3000"/>
            </a:lvl9pPr>
          </a:lstStyle>
          <a:p>
            <a:r>
              <a:rPr lang="en-US"/>
              <a:t>Click icon to add picture</a:t>
            </a:r>
            <a:endParaRPr lang="en-US" dirty="0"/>
          </a:p>
        </p:txBody>
      </p:sp>
      <p:sp>
        <p:nvSpPr>
          <p:cNvPr id="4" name="Text Placeholder 3">
            <a:extLst>
              <a:ext uri="{FF2B5EF4-FFF2-40B4-BE49-F238E27FC236}">
                <a16:creationId xmlns:a16="http://schemas.microsoft.com/office/drawing/2014/main" id="{A6EF87F5-0B10-4AC7-9599-F088C5E796D7}"/>
              </a:ext>
            </a:extLst>
          </p:cNvPr>
          <p:cNvSpPr>
            <a:spLocks noGrp="1"/>
          </p:cNvSpPr>
          <p:nvPr>
            <p:ph type="body" sz="half" idx="2"/>
          </p:nvPr>
        </p:nvSpPr>
        <p:spPr>
          <a:xfrm>
            <a:off x="1259683" y="3086100"/>
            <a:ext cx="5898356" cy="5717382"/>
          </a:xfrm>
        </p:spPr>
        <p:txBody>
          <a:bodyPr/>
          <a:lstStyle>
            <a:lvl1pPr marL="0" indent="0">
              <a:buNone/>
              <a:defRPr sz="2400"/>
            </a:lvl1pPr>
            <a:lvl2pPr marL="685800" indent="0">
              <a:buNone/>
              <a:defRPr sz="2100"/>
            </a:lvl2pPr>
            <a:lvl3pPr marL="1371600" indent="0">
              <a:buNone/>
              <a:defRPr sz="1800"/>
            </a:lvl3pPr>
            <a:lvl4pPr marL="2057400" indent="0">
              <a:buNone/>
              <a:defRPr sz="1500"/>
            </a:lvl4pPr>
            <a:lvl5pPr marL="2743200" indent="0">
              <a:buNone/>
              <a:defRPr sz="1500"/>
            </a:lvl5pPr>
            <a:lvl6pPr marL="3429000" indent="0">
              <a:buNone/>
              <a:defRPr sz="1500"/>
            </a:lvl6pPr>
            <a:lvl7pPr marL="4114800" indent="0">
              <a:buNone/>
              <a:defRPr sz="1500"/>
            </a:lvl7pPr>
            <a:lvl8pPr marL="4800600" indent="0">
              <a:buNone/>
              <a:defRPr sz="1500"/>
            </a:lvl8pPr>
            <a:lvl9pPr marL="5486400" indent="0">
              <a:buNone/>
              <a:defRPr sz="1500"/>
            </a:lvl9pPr>
          </a:lstStyle>
          <a:p>
            <a:pPr lvl="0"/>
            <a:r>
              <a:rPr lang="en-US"/>
              <a:t>Click to edit Master text styles</a:t>
            </a:r>
          </a:p>
        </p:txBody>
      </p:sp>
      <p:sp>
        <p:nvSpPr>
          <p:cNvPr id="5" name="Date Placeholder 4">
            <a:extLst>
              <a:ext uri="{FF2B5EF4-FFF2-40B4-BE49-F238E27FC236}">
                <a16:creationId xmlns:a16="http://schemas.microsoft.com/office/drawing/2014/main" id="{62A07CB7-0520-4D64-B76C-C31AC557832D}"/>
              </a:ext>
            </a:extLst>
          </p:cNvPr>
          <p:cNvSpPr>
            <a:spLocks noGrp="1"/>
          </p:cNvSpPr>
          <p:nvPr>
            <p:ph type="dt" sz="half" idx="10"/>
          </p:nvPr>
        </p:nvSpPr>
        <p:spPr/>
        <p:txBody>
          <a:bodyPr/>
          <a:lstStyle>
            <a:lvl1pPr>
              <a:defRPr>
                <a:latin typeface="+mn-lt"/>
              </a:defRPr>
            </a:lvl1pPr>
          </a:lstStyle>
          <a:p>
            <a:pPr>
              <a:defRPr/>
            </a:pPr>
            <a:r>
              <a:rPr lang="en-US" dirty="0">
                <a:solidFill>
                  <a:prstClr val="black">
                    <a:tint val="75000"/>
                  </a:prstClr>
                </a:solidFill>
              </a:rPr>
              <a:t>9/3/20XX</a:t>
            </a:r>
          </a:p>
        </p:txBody>
      </p:sp>
      <p:sp>
        <p:nvSpPr>
          <p:cNvPr id="6" name="Footer Placeholder 5">
            <a:extLst>
              <a:ext uri="{FF2B5EF4-FFF2-40B4-BE49-F238E27FC236}">
                <a16:creationId xmlns:a16="http://schemas.microsoft.com/office/drawing/2014/main" id="{92EEB226-AD45-45DF-AAB5-5513AE732AAE}"/>
              </a:ext>
            </a:extLst>
          </p:cNvPr>
          <p:cNvSpPr>
            <a:spLocks noGrp="1"/>
          </p:cNvSpPr>
          <p:nvPr>
            <p:ph type="ftr" sz="quarter" idx="11"/>
          </p:nvPr>
        </p:nvSpPr>
        <p:spPr/>
        <p:txBody>
          <a:bodyPr/>
          <a:lstStyle>
            <a:lvl1pPr>
              <a:defRPr>
                <a:latin typeface="+mn-lt"/>
              </a:defRPr>
            </a:lvl1pPr>
          </a:lstStyle>
          <a:p>
            <a:pPr>
              <a:defRPr/>
            </a:pPr>
            <a:r>
              <a:rPr lang="en-US" dirty="0">
                <a:solidFill>
                  <a:prstClr val="black">
                    <a:tint val="75000"/>
                  </a:prstClr>
                </a:solidFill>
              </a:rPr>
              <a:t>Presentation Title</a:t>
            </a:r>
          </a:p>
        </p:txBody>
      </p:sp>
      <p:sp>
        <p:nvSpPr>
          <p:cNvPr id="7" name="Slide Number Placeholder 6">
            <a:extLst>
              <a:ext uri="{FF2B5EF4-FFF2-40B4-BE49-F238E27FC236}">
                <a16:creationId xmlns:a16="http://schemas.microsoft.com/office/drawing/2014/main" id="{95E96AEB-9481-4CCE-B110-FEDD334835B8}"/>
              </a:ext>
            </a:extLst>
          </p:cNvPr>
          <p:cNvSpPr>
            <a:spLocks noGrp="1"/>
          </p:cNvSpPr>
          <p:nvPr>
            <p:ph type="sldNum" sz="quarter" idx="12"/>
          </p:nvPr>
        </p:nvSpPr>
        <p:spPr/>
        <p:txBody>
          <a:bodyPr/>
          <a:lstStyle>
            <a:lvl1pPr>
              <a:defRPr>
                <a:latin typeface="+mn-lt"/>
              </a:defRPr>
            </a:lvl1pPr>
          </a:lstStyle>
          <a:p>
            <a:pPr>
              <a:defRPr/>
            </a:pPr>
            <a:fld id="{D76B855D-E9CC-4FF8-AD85-6CDC7B89A0DE}" type="slidenum">
              <a:rPr lang="en-US" smtClean="0">
                <a:solidFill>
                  <a:prstClr val="black">
                    <a:tint val="75000"/>
                  </a:prstClr>
                </a:solidFill>
              </a:rPr>
              <a:pPr>
                <a:defRPr/>
              </a:pPr>
              <a:t>‹#›</a:t>
            </a:fld>
            <a:endParaRPr lang="en-US" dirty="0">
              <a:solidFill>
                <a:prstClr val="black">
                  <a:tint val="75000"/>
                </a:prstClr>
              </a:solidFill>
            </a:endParaRPr>
          </a:p>
        </p:txBody>
      </p:sp>
      <p:sp>
        <p:nvSpPr>
          <p:cNvPr id="8" name="Freeform: Shape 7">
            <a:extLst>
              <a:ext uri="{FF2B5EF4-FFF2-40B4-BE49-F238E27FC236}">
                <a16:creationId xmlns:a16="http://schemas.microsoft.com/office/drawing/2014/main" id="{6BA9707F-7BCE-464F-BF45-E216527084EE}"/>
              </a:ext>
            </a:extLst>
          </p:cNvPr>
          <p:cNvSpPr/>
          <p:nvPr/>
        </p:nvSpPr>
        <p:spPr>
          <a:xfrm rot="16200000">
            <a:off x="-583399" y="7261791"/>
            <a:ext cx="2606102" cy="1439304"/>
          </a:xfrm>
          <a:custGeom>
            <a:avLst/>
            <a:gdLst>
              <a:gd name="connsiteX0" fmla="*/ 0 w 1737401"/>
              <a:gd name="connsiteY0" fmla="*/ 0 h 959536"/>
              <a:gd name="connsiteX1" fmla="*/ 123825 w 1737401"/>
              <a:gd name="connsiteY1" fmla="*/ 0 h 959536"/>
              <a:gd name="connsiteX2" fmla="*/ 123825 w 1737401"/>
              <a:gd name="connsiteY2" fmla="*/ 790277 h 959536"/>
              <a:gd name="connsiteX3" fmla="*/ 1490095 w 1737401"/>
              <a:gd name="connsiteY3" fmla="*/ 0 h 959536"/>
              <a:gd name="connsiteX4" fmla="*/ 1737401 w 1737401"/>
              <a:gd name="connsiteY4" fmla="*/ 0 h 959536"/>
              <a:gd name="connsiteX5" fmla="*/ 92869 w 1737401"/>
              <a:gd name="connsiteY5" fmla="*/ 951249 h 959536"/>
              <a:gd name="connsiteX6" fmla="*/ 61913 w 1737401"/>
              <a:gd name="connsiteY6" fmla="*/ 959536 h 959536"/>
              <a:gd name="connsiteX7" fmla="*/ 0 w 1737401"/>
              <a:gd name="connsiteY7" fmla="*/ 897624 h 959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37401" h="959536">
                <a:moveTo>
                  <a:pt x="0" y="0"/>
                </a:moveTo>
                <a:lnTo>
                  <a:pt x="123825" y="0"/>
                </a:lnTo>
                <a:lnTo>
                  <a:pt x="123825" y="790277"/>
                </a:lnTo>
                <a:lnTo>
                  <a:pt x="1490095" y="0"/>
                </a:lnTo>
                <a:lnTo>
                  <a:pt x="1737401" y="0"/>
                </a:lnTo>
                <a:lnTo>
                  <a:pt x="92869" y="951249"/>
                </a:lnTo>
                <a:cubicBezTo>
                  <a:pt x="83458" y="956688"/>
                  <a:pt x="72780" y="959546"/>
                  <a:pt x="61913" y="959536"/>
                </a:cubicBezTo>
                <a:cubicBezTo>
                  <a:pt x="27719" y="959536"/>
                  <a:pt x="0" y="931818"/>
                  <a:pt x="0" y="897624"/>
                </a:cubicBezTo>
                <a:close/>
              </a:path>
            </a:pathLst>
          </a:custGeom>
          <a:solidFill>
            <a:schemeClr val="accent6"/>
          </a:solidFill>
          <a:ln w="9525" cap="flat">
            <a:noFill/>
            <a:prstDash val="solid"/>
            <a:miter/>
          </a:ln>
        </p:spPr>
        <p:txBody>
          <a:bodyPr rtlCol="0" anchor="ctr"/>
          <a:lstStyle/>
          <a:p>
            <a:pPr marL="0" marR="0" lvl="0" indent="0" algn="l" defTabSz="1371600" rtl="0" eaLnBrk="1" fontAlgn="auto" latinLnBrk="0" hangingPunct="1">
              <a:lnSpc>
                <a:spcPct val="100000"/>
              </a:lnSpc>
              <a:spcBef>
                <a:spcPts val="0"/>
              </a:spcBef>
              <a:spcAft>
                <a:spcPts val="0"/>
              </a:spcAft>
              <a:buClrTx/>
              <a:buSzTx/>
              <a:buFontTx/>
              <a:buNone/>
              <a:tabLst/>
              <a:defRPr/>
            </a:pPr>
            <a:endParaRPr kumimoji="0" lang="en-US" sz="27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9" name="Freeform: Shape 8">
            <a:extLst>
              <a:ext uri="{FF2B5EF4-FFF2-40B4-BE49-F238E27FC236}">
                <a16:creationId xmlns:a16="http://schemas.microsoft.com/office/drawing/2014/main" id="{BC589723-2CC8-49D1-B4E1-36FECED6A2D7}"/>
              </a:ext>
            </a:extLst>
          </p:cNvPr>
          <p:cNvSpPr/>
          <p:nvPr/>
        </p:nvSpPr>
        <p:spPr>
          <a:xfrm>
            <a:off x="15741650" y="3"/>
            <a:ext cx="1273992" cy="536502"/>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1371600" rtl="0" eaLnBrk="1" fontAlgn="auto" latinLnBrk="0" hangingPunct="1">
              <a:lnSpc>
                <a:spcPct val="100000"/>
              </a:lnSpc>
              <a:spcBef>
                <a:spcPts val="0"/>
              </a:spcBef>
              <a:spcAft>
                <a:spcPts val="0"/>
              </a:spcAft>
              <a:buClrTx/>
              <a:buSzTx/>
              <a:buFontTx/>
              <a:buNone/>
              <a:tabLst/>
              <a:defRPr/>
            </a:pPr>
            <a:endParaRPr kumimoji="0" lang="en-US" sz="27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3478559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Durham Text Slide - 2 col">
    <p:spTree>
      <p:nvGrpSpPr>
        <p:cNvPr id="1" name=""/>
        <p:cNvGrpSpPr/>
        <p:nvPr/>
      </p:nvGrpSpPr>
      <p:grpSpPr>
        <a:xfrm>
          <a:off x="0" y="0"/>
          <a:ext cx="0" cy="0"/>
          <a:chOff x="0" y="0"/>
          <a:chExt cx="0" cy="0"/>
        </a:xfrm>
      </p:grpSpPr>
      <p:sp>
        <p:nvSpPr>
          <p:cNvPr id="2" name="Title 1"/>
          <p:cNvSpPr>
            <a:spLocks noGrp="1"/>
          </p:cNvSpPr>
          <p:nvPr>
            <p:ph type="title"/>
          </p:nvPr>
        </p:nvSpPr>
        <p:spPr>
          <a:xfrm>
            <a:off x="1243106" y="554968"/>
            <a:ext cx="15804776" cy="1714500"/>
          </a:xfrm>
        </p:spPr>
        <p:txBody>
          <a:bodyPr lIns="0" tIns="0" rIns="0" bIns="0" anchor="t">
            <a:noAutofit/>
          </a:bodyPr>
          <a:lstStyle>
            <a:lvl1pPr algn="l">
              <a:defRPr sz="4800" b="1">
                <a:solidFill>
                  <a:srgbClr val="54145A"/>
                </a:solidFill>
                <a:latin typeface="Arial"/>
                <a:cs typeface="Arial"/>
              </a:defRPr>
            </a:lvl1pPr>
          </a:lstStyle>
          <a:p>
            <a:r>
              <a:rPr lang="en-US"/>
              <a:t>Click to edit Master title style</a:t>
            </a:r>
            <a:endParaRPr lang="en-US" dirty="0"/>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818980" y="9345671"/>
            <a:ext cx="1531010" cy="635207"/>
          </a:xfrm>
          <a:prstGeom prst="rect">
            <a:avLst/>
          </a:prstGeom>
        </p:spPr>
      </p:pic>
      <p:sp>
        <p:nvSpPr>
          <p:cNvPr id="10" name="Content Placeholder 3"/>
          <p:cNvSpPr>
            <a:spLocks noGrp="1"/>
          </p:cNvSpPr>
          <p:nvPr>
            <p:ph sz="quarter" idx="12"/>
          </p:nvPr>
        </p:nvSpPr>
        <p:spPr>
          <a:xfrm>
            <a:off x="1243107" y="2449416"/>
            <a:ext cx="7614380" cy="5829300"/>
          </a:xfrm>
        </p:spPr>
        <p:txBody>
          <a:bodyPr lIns="0" tIns="0" rIns="0" bIns="0">
            <a:noAutofit/>
          </a:bodyPr>
          <a:lstStyle>
            <a:lvl1pPr marL="0" indent="0">
              <a:spcBef>
                <a:spcPts val="1601"/>
              </a:spcBef>
              <a:buNone/>
              <a:defRPr sz="3600">
                <a:solidFill>
                  <a:srgbClr val="002A41"/>
                </a:solidFill>
                <a:latin typeface="Arial"/>
                <a:cs typeface="Arial"/>
              </a:defRPr>
            </a:lvl1pPr>
            <a:lvl2pPr marL="575985" indent="-575985">
              <a:spcBef>
                <a:spcPts val="1601"/>
              </a:spcBef>
              <a:buClr>
                <a:srgbClr val="68246D"/>
              </a:buClr>
              <a:buFont typeface="Arial"/>
              <a:buChar char="•"/>
              <a:defRPr sz="3600">
                <a:solidFill>
                  <a:srgbClr val="002A41"/>
                </a:solidFill>
                <a:latin typeface="Arial"/>
                <a:cs typeface="Arial"/>
              </a:defRPr>
            </a:lvl2pPr>
            <a:lvl3pPr marL="1151972" indent="-575985">
              <a:spcBef>
                <a:spcPts val="1601"/>
              </a:spcBef>
              <a:buFont typeface="Lucida Grande"/>
              <a:buChar char="–"/>
              <a:defRPr sz="3600">
                <a:solidFill>
                  <a:srgbClr val="002A41"/>
                </a:solidFill>
                <a:latin typeface="Arial"/>
                <a:cs typeface="Arial"/>
              </a:defRPr>
            </a:lvl3pPr>
            <a:lvl4pPr>
              <a:defRPr sz="3600">
                <a:latin typeface="Arial"/>
                <a:cs typeface="Arial"/>
              </a:defRPr>
            </a:lvl4pPr>
            <a:lvl5pPr>
              <a:defRPr sz="3600">
                <a:latin typeface="Arial"/>
                <a:cs typeface="Arial"/>
              </a:defRPr>
            </a:lvl5pPr>
          </a:lstStyle>
          <a:p>
            <a:pPr lvl="0"/>
            <a:r>
              <a:rPr lang="en-US"/>
              <a:t>Edit Master text styles</a:t>
            </a:r>
          </a:p>
          <a:p>
            <a:pPr lvl="1"/>
            <a:r>
              <a:rPr lang="en-US"/>
              <a:t>Second level</a:t>
            </a:r>
          </a:p>
          <a:p>
            <a:pPr lvl="2"/>
            <a:r>
              <a:rPr lang="en-US"/>
              <a:t>Third level</a:t>
            </a:r>
          </a:p>
        </p:txBody>
      </p:sp>
      <p:sp>
        <p:nvSpPr>
          <p:cNvPr id="12" name="Content Placeholder 3"/>
          <p:cNvSpPr>
            <a:spLocks noGrp="1"/>
          </p:cNvSpPr>
          <p:nvPr>
            <p:ph sz="quarter" idx="13"/>
          </p:nvPr>
        </p:nvSpPr>
        <p:spPr>
          <a:xfrm>
            <a:off x="9433504" y="2449416"/>
            <a:ext cx="7614380" cy="5829300"/>
          </a:xfrm>
        </p:spPr>
        <p:txBody>
          <a:bodyPr lIns="0" tIns="0" rIns="0" bIns="0">
            <a:noAutofit/>
          </a:bodyPr>
          <a:lstStyle>
            <a:lvl1pPr marL="0" indent="0">
              <a:spcBef>
                <a:spcPts val="1601"/>
              </a:spcBef>
              <a:buNone/>
              <a:defRPr sz="3600">
                <a:solidFill>
                  <a:srgbClr val="002A41"/>
                </a:solidFill>
                <a:latin typeface="Arial"/>
                <a:cs typeface="Arial"/>
              </a:defRPr>
            </a:lvl1pPr>
            <a:lvl2pPr marL="575985" indent="-575985">
              <a:spcBef>
                <a:spcPts val="1601"/>
              </a:spcBef>
              <a:buClr>
                <a:srgbClr val="68246D"/>
              </a:buClr>
              <a:buFont typeface="Arial"/>
              <a:buChar char="•"/>
              <a:defRPr sz="3600">
                <a:solidFill>
                  <a:srgbClr val="002A41"/>
                </a:solidFill>
                <a:latin typeface="Arial"/>
                <a:cs typeface="Arial"/>
              </a:defRPr>
            </a:lvl2pPr>
            <a:lvl3pPr marL="1151972" indent="-575985">
              <a:spcBef>
                <a:spcPts val="1601"/>
              </a:spcBef>
              <a:buFont typeface="Lucida Grande"/>
              <a:buChar char="–"/>
              <a:defRPr sz="3600">
                <a:solidFill>
                  <a:srgbClr val="002A41"/>
                </a:solidFill>
                <a:latin typeface="Arial"/>
                <a:cs typeface="Arial"/>
              </a:defRPr>
            </a:lvl3pPr>
            <a:lvl4pPr>
              <a:defRPr sz="3600">
                <a:latin typeface="Arial"/>
                <a:cs typeface="Arial"/>
              </a:defRPr>
            </a:lvl4pPr>
            <a:lvl5pPr>
              <a:defRPr sz="3600">
                <a:latin typeface="Arial"/>
                <a:cs typeface="Arial"/>
              </a:defRPr>
            </a:lvl5pPr>
          </a:lstStyle>
          <a:p>
            <a:pPr lvl="0"/>
            <a:r>
              <a:rPr lang="en-US"/>
              <a:t>Edit Master text styles</a:t>
            </a:r>
          </a:p>
          <a:p>
            <a:pPr lvl="1"/>
            <a:r>
              <a:rPr lang="en-US"/>
              <a:t>Second level</a:t>
            </a:r>
          </a:p>
          <a:p>
            <a:pPr lvl="2"/>
            <a:r>
              <a:rPr lang="en-US"/>
              <a:t>Third level</a:t>
            </a:r>
          </a:p>
        </p:txBody>
      </p:sp>
      <p:pic>
        <p:nvPicPr>
          <p:cNvPr id="6" name="Picture 5" descr="C:\Users\dfritz\Dropbox\Work\Contextual Safeguarding Programme\Contextual Safeguarding Network\CONTEXTUAL_SAFEGUARDING_NETWORK_LOGO\RGB\Contextual Safeguarding Network RGB LOGO_CMYK_300MM.jpg">
            <a:extLst>
              <a:ext uri="{FF2B5EF4-FFF2-40B4-BE49-F238E27FC236}">
                <a16:creationId xmlns:a16="http://schemas.microsoft.com/office/drawing/2014/main" id="{E5903ECB-A010-4996-87C2-6A11EF756A9C}"/>
              </a:ext>
            </a:extLst>
          </p:cNvPr>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16357294" y="237365"/>
            <a:ext cx="1729910" cy="63520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688437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Durham Text Slide - 1 col">
    <p:spTree>
      <p:nvGrpSpPr>
        <p:cNvPr id="1" name=""/>
        <p:cNvGrpSpPr/>
        <p:nvPr/>
      </p:nvGrpSpPr>
      <p:grpSpPr>
        <a:xfrm>
          <a:off x="0" y="0"/>
          <a:ext cx="0" cy="0"/>
          <a:chOff x="0" y="0"/>
          <a:chExt cx="0" cy="0"/>
        </a:xfrm>
      </p:grpSpPr>
      <p:sp>
        <p:nvSpPr>
          <p:cNvPr id="2" name="Title 1"/>
          <p:cNvSpPr>
            <a:spLocks noGrp="1"/>
          </p:cNvSpPr>
          <p:nvPr>
            <p:ph type="title"/>
          </p:nvPr>
        </p:nvSpPr>
        <p:spPr>
          <a:xfrm>
            <a:off x="1243106" y="554968"/>
            <a:ext cx="15804776" cy="1714500"/>
          </a:xfrm>
        </p:spPr>
        <p:txBody>
          <a:bodyPr lIns="0" tIns="0" rIns="0" bIns="0" anchor="t">
            <a:noAutofit/>
          </a:bodyPr>
          <a:lstStyle>
            <a:lvl1pPr algn="l">
              <a:defRPr sz="4800" b="1">
                <a:solidFill>
                  <a:srgbClr val="54145A"/>
                </a:solidFill>
                <a:latin typeface="Arial"/>
                <a:cs typeface="Arial"/>
              </a:defRPr>
            </a:lvl1pPr>
          </a:lstStyle>
          <a:p>
            <a:r>
              <a:rPr lang="en-US"/>
              <a:t>Click to edit Master title style</a:t>
            </a:r>
            <a:endParaRPr lang="en-US" dirty="0"/>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818980" y="9345671"/>
            <a:ext cx="1531010" cy="635207"/>
          </a:xfrm>
          <a:prstGeom prst="rect">
            <a:avLst/>
          </a:prstGeom>
        </p:spPr>
      </p:pic>
      <p:sp>
        <p:nvSpPr>
          <p:cNvPr id="4" name="Content Placeholder 3"/>
          <p:cNvSpPr>
            <a:spLocks noGrp="1"/>
          </p:cNvSpPr>
          <p:nvPr>
            <p:ph sz="quarter" idx="11"/>
          </p:nvPr>
        </p:nvSpPr>
        <p:spPr>
          <a:xfrm>
            <a:off x="1243106" y="2449416"/>
            <a:ext cx="11405357" cy="5829300"/>
          </a:xfrm>
        </p:spPr>
        <p:txBody>
          <a:bodyPr lIns="0" tIns="0" rIns="0" bIns="0">
            <a:noAutofit/>
          </a:bodyPr>
          <a:lstStyle>
            <a:lvl1pPr marL="0" indent="0">
              <a:spcBef>
                <a:spcPts val="1601"/>
              </a:spcBef>
              <a:buNone/>
              <a:defRPr sz="3600">
                <a:solidFill>
                  <a:srgbClr val="002A41"/>
                </a:solidFill>
                <a:latin typeface="Arial"/>
                <a:cs typeface="Arial"/>
              </a:defRPr>
            </a:lvl1pPr>
            <a:lvl2pPr marL="575985" indent="-575985">
              <a:spcBef>
                <a:spcPts val="1601"/>
              </a:spcBef>
              <a:buClr>
                <a:srgbClr val="68246D"/>
              </a:buClr>
              <a:buFont typeface="Arial"/>
              <a:buChar char="•"/>
              <a:defRPr sz="3600">
                <a:solidFill>
                  <a:srgbClr val="002A41"/>
                </a:solidFill>
                <a:latin typeface="Arial"/>
                <a:cs typeface="Arial"/>
              </a:defRPr>
            </a:lvl2pPr>
            <a:lvl3pPr marL="1151972" indent="-575985">
              <a:spcBef>
                <a:spcPts val="1601"/>
              </a:spcBef>
              <a:buFont typeface="Lucida Grande"/>
              <a:buChar char="–"/>
              <a:defRPr sz="3600">
                <a:solidFill>
                  <a:srgbClr val="002A41"/>
                </a:solidFill>
                <a:latin typeface="Arial"/>
                <a:cs typeface="Arial"/>
              </a:defRPr>
            </a:lvl3pPr>
            <a:lvl4pPr>
              <a:defRPr sz="3600">
                <a:latin typeface="Arial"/>
                <a:cs typeface="Arial"/>
              </a:defRPr>
            </a:lvl4pPr>
            <a:lvl5pPr>
              <a:defRPr sz="3600">
                <a:latin typeface="Arial"/>
                <a:cs typeface="Arial"/>
              </a:defRPr>
            </a:lvl5pPr>
          </a:lstStyle>
          <a:p>
            <a:pPr lvl="0"/>
            <a:r>
              <a:rPr lang="en-US"/>
              <a:t>Edit Master text styles</a:t>
            </a:r>
          </a:p>
          <a:p>
            <a:pPr lvl="1"/>
            <a:r>
              <a:rPr lang="en-US"/>
              <a:t>Second level</a:t>
            </a:r>
          </a:p>
          <a:p>
            <a:pPr lvl="2"/>
            <a:r>
              <a:rPr lang="en-US"/>
              <a:t>Third level</a:t>
            </a:r>
          </a:p>
        </p:txBody>
      </p:sp>
      <p:pic>
        <p:nvPicPr>
          <p:cNvPr id="5" name="Picture 4" descr="C:\Users\dfritz\Dropbox\Work\Contextual Safeguarding Programme\Contextual Safeguarding Network\CONTEXTUAL_SAFEGUARDING_NETWORK_LOGO\RGB\Contextual Safeguarding Network RGB LOGO_CMYK_300MM.jpg">
            <a:extLst>
              <a:ext uri="{FF2B5EF4-FFF2-40B4-BE49-F238E27FC236}">
                <a16:creationId xmlns:a16="http://schemas.microsoft.com/office/drawing/2014/main" id="{FBFB1E9C-0DF7-4E37-BD41-C7EE73F8BA62}"/>
              </a:ext>
            </a:extLst>
          </p:cNvPr>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16357294" y="237365"/>
            <a:ext cx="1729910" cy="63520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2036638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286000" y="1683545"/>
            <a:ext cx="13716000" cy="3581400"/>
          </a:xfrm>
        </p:spPr>
        <p:txBody>
          <a:bodyPr anchor="b"/>
          <a:lstStyle>
            <a:lvl1pPr algn="ctr">
              <a:defRPr sz="9000"/>
            </a:lvl1pPr>
          </a:lstStyle>
          <a:p>
            <a:r>
              <a:rPr lang="en-GB"/>
              <a:t>Click to edit Master title style</a:t>
            </a:r>
          </a:p>
        </p:txBody>
      </p:sp>
      <p:sp>
        <p:nvSpPr>
          <p:cNvPr id="3" name="Subtitle 2"/>
          <p:cNvSpPr>
            <a:spLocks noGrp="1"/>
          </p:cNvSpPr>
          <p:nvPr>
            <p:ph type="subTitle" idx="1"/>
          </p:nvPr>
        </p:nvSpPr>
        <p:spPr>
          <a:xfrm>
            <a:off x="2286000" y="5403057"/>
            <a:ext cx="13716000" cy="2483643"/>
          </a:xfrm>
        </p:spPr>
        <p:txBody>
          <a:bodyPr/>
          <a:lstStyle>
            <a:lvl1pPr marL="0" indent="0" algn="ctr">
              <a:buNone/>
              <a:defRPr sz="3600"/>
            </a:lvl1pPr>
            <a:lvl2pPr marL="685800" indent="0" algn="ctr">
              <a:buNone/>
              <a:defRPr sz="3000"/>
            </a:lvl2pPr>
            <a:lvl3pPr marL="1371600" indent="0" algn="ctr">
              <a:buNone/>
              <a:defRPr sz="2700"/>
            </a:lvl3pPr>
            <a:lvl4pPr marL="2057400" indent="0" algn="ctr">
              <a:buNone/>
              <a:defRPr sz="2400"/>
            </a:lvl4pPr>
            <a:lvl5pPr marL="2743200" indent="0" algn="ctr">
              <a:buNone/>
              <a:defRPr sz="2400"/>
            </a:lvl5pPr>
            <a:lvl6pPr marL="3429000" indent="0" algn="ctr">
              <a:buNone/>
              <a:defRPr sz="2400"/>
            </a:lvl6pPr>
            <a:lvl7pPr marL="4114800" indent="0" algn="ctr">
              <a:buNone/>
              <a:defRPr sz="2400"/>
            </a:lvl7pPr>
            <a:lvl8pPr marL="4800600" indent="0" algn="ctr">
              <a:buNone/>
              <a:defRPr sz="2400"/>
            </a:lvl8pPr>
            <a:lvl9pPr marL="5486400" indent="0" algn="ctr">
              <a:buNone/>
              <a:defRPr sz="2400"/>
            </a:lvl9pPr>
          </a:lstStyle>
          <a:p>
            <a:r>
              <a:rPr lang="en-GB"/>
              <a:t>Click to edit Master subtitle style</a:t>
            </a:r>
          </a:p>
        </p:txBody>
      </p:sp>
      <p:sp>
        <p:nvSpPr>
          <p:cNvPr id="4" name="Date Placeholder 3"/>
          <p:cNvSpPr>
            <a:spLocks noGrp="1"/>
          </p:cNvSpPr>
          <p:nvPr>
            <p:ph type="dt" sz="half" idx="10"/>
          </p:nvPr>
        </p:nvSpPr>
        <p:spPr/>
        <p:txBody>
          <a:bodyPr/>
          <a:lstStyle/>
          <a:p>
            <a:fld id="{11CB29E7-372A-4DDF-9382-0EB5D8355048}" type="datetime1">
              <a:rPr lang="en-GB" smtClean="0"/>
              <a:t>17/03/2025</a:t>
            </a:fld>
            <a:endParaRPr lang="en-GB"/>
          </a:p>
        </p:txBody>
      </p:sp>
      <p:sp>
        <p:nvSpPr>
          <p:cNvPr id="5" name="Footer Placeholder 4"/>
          <p:cNvSpPr>
            <a:spLocks noGrp="1"/>
          </p:cNvSpPr>
          <p:nvPr>
            <p:ph type="ftr" sz="quarter" idx="11"/>
          </p:nvPr>
        </p:nvSpPr>
        <p:spPr/>
        <p:txBody>
          <a:bodyPr/>
          <a:lstStyle/>
          <a:p>
            <a:r>
              <a:rPr lang="en-GB"/>
              <a:t>PRODUCED BY CONTEXTUAL SAFEGUARDING TEAM, DURHAM UNIVERSITY, NOT TO BE REPRODUCED WITHOUT AUTHOR CONSENT</a:t>
            </a:r>
          </a:p>
        </p:txBody>
      </p:sp>
      <p:sp>
        <p:nvSpPr>
          <p:cNvPr id="6" name="Slide Number Placeholder 5"/>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166534944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p:cNvSpPr>
            <a:spLocks noGrp="1"/>
          </p:cNvSpPr>
          <p:nvPr>
            <p:ph type="dt" sz="half" idx="10"/>
          </p:nvPr>
        </p:nvSpPr>
        <p:spPr/>
        <p:txBody>
          <a:bodyPr/>
          <a:lstStyle/>
          <a:p>
            <a:fld id="{D70356BF-52B4-42CF-95B3-8C49F0BE9872}" type="datetime1">
              <a:rPr lang="en-GB" smtClean="0"/>
              <a:t>17/03/2025</a:t>
            </a:fld>
            <a:endParaRPr lang="en-GB"/>
          </a:p>
        </p:txBody>
      </p:sp>
      <p:sp>
        <p:nvSpPr>
          <p:cNvPr id="5" name="Footer Placeholder 4"/>
          <p:cNvSpPr>
            <a:spLocks noGrp="1"/>
          </p:cNvSpPr>
          <p:nvPr>
            <p:ph type="ftr" sz="quarter" idx="11"/>
          </p:nvPr>
        </p:nvSpPr>
        <p:spPr/>
        <p:txBody>
          <a:bodyPr/>
          <a:lstStyle/>
          <a:p>
            <a:r>
              <a:rPr lang="en-GB"/>
              <a:t>PRODUCED BY CONTEXTUAL SAFEGUARDING TEAM, DURHAM UNIVERSITY, NOT TO BE REPRODUCED WITHOUT AUTHOR CONSENT</a:t>
            </a:r>
          </a:p>
        </p:txBody>
      </p:sp>
      <p:sp>
        <p:nvSpPr>
          <p:cNvPr id="6" name="Slide Number Placeholder 5"/>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125971592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47775" y="2564608"/>
            <a:ext cx="15773400" cy="4279106"/>
          </a:xfrm>
        </p:spPr>
        <p:txBody>
          <a:bodyPr anchor="b"/>
          <a:lstStyle>
            <a:lvl1pPr>
              <a:defRPr sz="9000"/>
            </a:lvl1pPr>
          </a:lstStyle>
          <a:p>
            <a:r>
              <a:rPr lang="en-GB"/>
              <a:t>Click to edit Master title style</a:t>
            </a:r>
          </a:p>
        </p:txBody>
      </p:sp>
      <p:sp>
        <p:nvSpPr>
          <p:cNvPr id="3" name="Text Placeholder 2"/>
          <p:cNvSpPr>
            <a:spLocks noGrp="1"/>
          </p:cNvSpPr>
          <p:nvPr>
            <p:ph type="body" idx="1"/>
          </p:nvPr>
        </p:nvSpPr>
        <p:spPr>
          <a:xfrm>
            <a:off x="1247775" y="6884195"/>
            <a:ext cx="15773400" cy="2250281"/>
          </a:xfrm>
        </p:spPr>
        <p:txBody>
          <a:bodyPr/>
          <a:lstStyle>
            <a:lvl1pPr marL="0" indent="0">
              <a:buNone/>
              <a:defRPr sz="3600">
                <a:solidFill>
                  <a:schemeClr val="tx1">
                    <a:tint val="82000"/>
                  </a:schemeClr>
                </a:solidFill>
              </a:defRPr>
            </a:lvl1pPr>
            <a:lvl2pPr marL="685800" indent="0">
              <a:buNone/>
              <a:defRPr sz="3000">
                <a:solidFill>
                  <a:schemeClr val="tx1">
                    <a:tint val="82000"/>
                  </a:schemeClr>
                </a:solidFill>
              </a:defRPr>
            </a:lvl2pPr>
            <a:lvl3pPr marL="1371600" indent="0">
              <a:buNone/>
              <a:defRPr sz="2700">
                <a:solidFill>
                  <a:schemeClr val="tx1">
                    <a:tint val="82000"/>
                  </a:schemeClr>
                </a:solidFill>
              </a:defRPr>
            </a:lvl3pPr>
            <a:lvl4pPr marL="2057400" indent="0">
              <a:buNone/>
              <a:defRPr sz="2400">
                <a:solidFill>
                  <a:schemeClr val="tx1">
                    <a:tint val="82000"/>
                  </a:schemeClr>
                </a:solidFill>
              </a:defRPr>
            </a:lvl4pPr>
            <a:lvl5pPr marL="2743200" indent="0">
              <a:buNone/>
              <a:defRPr sz="2400">
                <a:solidFill>
                  <a:schemeClr val="tx1">
                    <a:tint val="82000"/>
                  </a:schemeClr>
                </a:solidFill>
              </a:defRPr>
            </a:lvl5pPr>
            <a:lvl6pPr marL="3429000" indent="0">
              <a:buNone/>
              <a:defRPr sz="2400">
                <a:solidFill>
                  <a:schemeClr val="tx1">
                    <a:tint val="82000"/>
                  </a:schemeClr>
                </a:solidFill>
              </a:defRPr>
            </a:lvl6pPr>
            <a:lvl7pPr marL="4114800" indent="0">
              <a:buNone/>
              <a:defRPr sz="2400">
                <a:solidFill>
                  <a:schemeClr val="tx1">
                    <a:tint val="82000"/>
                  </a:schemeClr>
                </a:solidFill>
              </a:defRPr>
            </a:lvl7pPr>
            <a:lvl8pPr marL="4800600" indent="0">
              <a:buNone/>
              <a:defRPr sz="2400">
                <a:solidFill>
                  <a:schemeClr val="tx1">
                    <a:tint val="82000"/>
                  </a:schemeClr>
                </a:solidFill>
              </a:defRPr>
            </a:lvl8pPr>
            <a:lvl9pPr marL="5486400" indent="0">
              <a:buNone/>
              <a:defRPr sz="2400">
                <a:solidFill>
                  <a:schemeClr val="tx1">
                    <a:tint val="82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DF521C76-516A-470E-B1E2-FA394FC1C306}" type="datetime1">
              <a:rPr lang="en-GB" smtClean="0"/>
              <a:t>17/03/2025</a:t>
            </a:fld>
            <a:endParaRPr lang="en-GB"/>
          </a:p>
        </p:txBody>
      </p:sp>
      <p:sp>
        <p:nvSpPr>
          <p:cNvPr id="5" name="Footer Placeholder 4"/>
          <p:cNvSpPr>
            <a:spLocks noGrp="1"/>
          </p:cNvSpPr>
          <p:nvPr>
            <p:ph type="ftr" sz="quarter" idx="11"/>
          </p:nvPr>
        </p:nvSpPr>
        <p:spPr/>
        <p:txBody>
          <a:bodyPr/>
          <a:lstStyle/>
          <a:p>
            <a:r>
              <a:rPr lang="en-GB"/>
              <a:t>PRODUCED BY CONTEXTUAL SAFEGUARDING TEAM, DURHAM UNIVERSITY, NOT TO BE REPRODUCED WITHOUT AUTHOR CONSENT</a:t>
            </a:r>
          </a:p>
        </p:txBody>
      </p:sp>
      <p:sp>
        <p:nvSpPr>
          <p:cNvPr id="6" name="Slide Number Placeholder 5"/>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170584277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p>
        </p:txBody>
      </p:sp>
      <p:sp>
        <p:nvSpPr>
          <p:cNvPr id="3" name="Content Placeholder 2"/>
          <p:cNvSpPr>
            <a:spLocks noGrp="1"/>
          </p:cNvSpPr>
          <p:nvPr>
            <p:ph sz="half" idx="1"/>
          </p:nvPr>
        </p:nvSpPr>
        <p:spPr>
          <a:xfrm>
            <a:off x="1257300" y="2738438"/>
            <a:ext cx="7772400" cy="6527007"/>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Content Placeholder 3"/>
          <p:cNvSpPr>
            <a:spLocks noGrp="1"/>
          </p:cNvSpPr>
          <p:nvPr>
            <p:ph sz="half" idx="2"/>
          </p:nvPr>
        </p:nvSpPr>
        <p:spPr>
          <a:xfrm>
            <a:off x="9258300" y="2738438"/>
            <a:ext cx="7772400" cy="6527007"/>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Date Placeholder 4"/>
          <p:cNvSpPr>
            <a:spLocks noGrp="1"/>
          </p:cNvSpPr>
          <p:nvPr>
            <p:ph type="dt" sz="half" idx="10"/>
          </p:nvPr>
        </p:nvSpPr>
        <p:spPr/>
        <p:txBody>
          <a:bodyPr/>
          <a:lstStyle/>
          <a:p>
            <a:fld id="{AF40D68E-6F5B-4311-B867-0BE9C44AA045}" type="datetime1">
              <a:rPr lang="en-GB" smtClean="0"/>
              <a:t>17/03/2025</a:t>
            </a:fld>
            <a:endParaRPr lang="en-GB"/>
          </a:p>
        </p:txBody>
      </p:sp>
      <p:sp>
        <p:nvSpPr>
          <p:cNvPr id="6" name="Footer Placeholder 5"/>
          <p:cNvSpPr>
            <a:spLocks noGrp="1"/>
          </p:cNvSpPr>
          <p:nvPr>
            <p:ph type="ftr" sz="quarter" idx="11"/>
          </p:nvPr>
        </p:nvSpPr>
        <p:spPr/>
        <p:txBody>
          <a:bodyPr/>
          <a:lstStyle/>
          <a:p>
            <a:r>
              <a:rPr lang="en-GB"/>
              <a:t>PRODUCED BY CONTEXTUAL SAFEGUARDING TEAM, DURHAM UNIVERSITY, NOT TO BE REPRODUCED WITHOUT AUTHOR CONSENT</a:t>
            </a:r>
          </a:p>
        </p:txBody>
      </p:sp>
      <p:sp>
        <p:nvSpPr>
          <p:cNvPr id="7" name="Slide Number Placeholder 6"/>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176443523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259682" y="547688"/>
            <a:ext cx="15773400" cy="1988345"/>
          </a:xfrm>
        </p:spPr>
        <p:txBody>
          <a:bodyPr/>
          <a:lstStyle/>
          <a:p>
            <a:r>
              <a:rPr lang="en-GB"/>
              <a:t>Click to edit Master title style</a:t>
            </a:r>
          </a:p>
        </p:txBody>
      </p:sp>
      <p:sp>
        <p:nvSpPr>
          <p:cNvPr id="3" name="Text Placeholder 2"/>
          <p:cNvSpPr>
            <a:spLocks noGrp="1"/>
          </p:cNvSpPr>
          <p:nvPr>
            <p:ph type="body" idx="1"/>
          </p:nvPr>
        </p:nvSpPr>
        <p:spPr>
          <a:xfrm>
            <a:off x="1259683" y="2521745"/>
            <a:ext cx="7736681" cy="1235868"/>
          </a:xfrm>
        </p:spPr>
        <p:txBody>
          <a:bodyPr anchor="b"/>
          <a:lstStyle>
            <a:lvl1pPr marL="0" indent="0">
              <a:buNone/>
              <a:defRPr sz="3600" b="1"/>
            </a:lvl1pPr>
            <a:lvl2pPr marL="685800" indent="0">
              <a:buNone/>
              <a:defRPr sz="3000" b="1"/>
            </a:lvl2pPr>
            <a:lvl3pPr marL="1371600" indent="0">
              <a:buNone/>
              <a:defRPr sz="2700" b="1"/>
            </a:lvl3pPr>
            <a:lvl4pPr marL="2057400" indent="0">
              <a:buNone/>
              <a:defRPr sz="2400" b="1"/>
            </a:lvl4pPr>
            <a:lvl5pPr marL="2743200" indent="0">
              <a:buNone/>
              <a:defRPr sz="2400" b="1"/>
            </a:lvl5pPr>
            <a:lvl6pPr marL="3429000" indent="0">
              <a:buNone/>
              <a:defRPr sz="2400" b="1"/>
            </a:lvl6pPr>
            <a:lvl7pPr marL="4114800" indent="0">
              <a:buNone/>
              <a:defRPr sz="2400" b="1"/>
            </a:lvl7pPr>
            <a:lvl8pPr marL="4800600" indent="0">
              <a:buNone/>
              <a:defRPr sz="2400" b="1"/>
            </a:lvl8pPr>
            <a:lvl9pPr marL="5486400" indent="0">
              <a:buNone/>
              <a:defRPr sz="2400" b="1"/>
            </a:lvl9pPr>
          </a:lstStyle>
          <a:p>
            <a:pPr lvl="0"/>
            <a:r>
              <a:rPr lang="en-GB"/>
              <a:t>Click to edit Master text styles</a:t>
            </a:r>
          </a:p>
        </p:txBody>
      </p:sp>
      <p:sp>
        <p:nvSpPr>
          <p:cNvPr id="4" name="Content Placeholder 3"/>
          <p:cNvSpPr>
            <a:spLocks noGrp="1"/>
          </p:cNvSpPr>
          <p:nvPr>
            <p:ph sz="half" idx="2"/>
          </p:nvPr>
        </p:nvSpPr>
        <p:spPr>
          <a:xfrm>
            <a:off x="1259683" y="3757613"/>
            <a:ext cx="7736681" cy="5526882"/>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Text Placeholder 4"/>
          <p:cNvSpPr>
            <a:spLocks noGrp="1"/>
          </p:cNvSpPr>
          <p:nvPr>
            <p:ph type="body" sz="quarter" idx="3"/>
          </p:nvPr>
        </p:nvSpPr>
        <p:spPr>
          <a:xfrm>
            <a:off x="9258300" y="2521745"/>
            <a:ext cx="7774782" cy="1235868"/>
          </a:xfrm>
        </p:spPr>
        <p:txBody>
          <a:bodyPr anchor="b"/>
          <a:lstStyle>
            <a:lvl1pPr marL="0" indent="0">
              <a:buNone/>
              <a:defRPr sz="3600" b="1"/>
            </a:lvl1pPr>
            <a:lvl2pPr marL="685800" indent="0">
              <a:buNone/>
              <a:defRPr sz="3000" b="1"/>
            </a:lvl2pPr>
            <a:lvl3pPr marL="1371600" indent="0">
              <a:buNone/>
              <a:defRPr sz="2700" b="1"/>
            </a:lvl3pPr>
            <a:lvl4pPr marL="2057400" indent="0">
              <a:buNone/>
              <a:defRPr sz="2400" b="1"/>
            </a:lvl4pPr>
            <a:lvl5pPr marL="2743200" indent="0">
              <a:buNone/>
              <a:defRPr sz="2400" b="1"/>
            </a:lvl5pPr>
            <a:lvl6pPr marL="3429000" indent="0">
              <a:buNone/>
              <a:defRPr sz="2400" b="1"/>
            </a:lvl6pPr>
            <a:lvl7pPr marL="4114800" indent="0">
              <a:buNone/>
              <a:defRPr sz="2400" b="1"/>
            </a:lvl7pPr>
            <a:lvl8pPr marL="4800600" indent="0">
              <a:buNone/>
              <a:defRPr sz="2400" b="1"/>
            </a:lvl8pPr>
            <a:lvl9pPr marL="5486400" indent="0">
              <a:buNone/>
              <a:defRPr sz="2400" b="1"/>
            </a:lvl9pPr>
          </a:lstStyle>
          <a:p>
            <a:pPr lvl="0"/>
            <a:r>
              <a:rPr lang="en-GB"/>
              <a:t>Click to edit Master text styles</a:t>
            </a:r>
          </a:p>
        </p:txBody>
      </p:sp>
      <p:sp>
        <p:nvSpPr>
          <p:cNvPr id="6" name="Content Placeholder 5"/>
          <p:cNvSpPr>
            <a:spLocks noGrp="1"/>
          </p:cNvSpPr>
          <p:nvPr>
            <p:ph sz="quarter" idx="4"/>
          </p:nvPr>
        </p:nvSpPr>
        <p:spPr>
          <a:xfrm>
            <a:off x="9258300" y="3757613"/>
            <a:ext cx="7774782" cy="5526882"/>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7" name="Date Placeholder 6"/>
          <p:cNvSpPr>
            <a:spLocks noGrp="1"/>
          </p:cNvSpPr>
          <p:nvPr>
            <p:ph type="dt" sz="half" idx="10"/>
          </p:nvPr>
        </p:nvSpPr>
        <p:spPr/>
        <p:txBody>
          <a:bodyPr/>
          <a:lstStyle/>
          <a:p>
            <a:fld id="{AAA69599-DA1C-4BF9-B9A6-E5D0AFB33E28}" type="datetime1">
              <a:rPr lang="en-GB" smtClean="0"/>
              <a:t>17/03/2025</a:t>
            </a:fld>
            <a:endParaRPr lang="en-GB"/>
          </a:p>
        </p:txBody>
      </p:sp>
      <p:sp>
        <p:nvSpPr>
          <p:cNvPr id="8" name="Footer Placeholder 7"/>
          <p:cNvSpPr>
            <a:spLocks noGrp="1"/>
          </p:cNvSpPr>
          <p:nvPr>
            <p:ph type="ftr" sz="quarter" idx="11"/>
          </p:nvPr>
        </p:nvSpPr>
        <p:spPr/>
        <p:txBody>
          <a:bodyPr/>
          <a:lstStyle/>
          <a:p>
            <a:r>
              <a:rPr lang="en-GB"/>
              <a:t>PRODUCED BY CONTEXTUAL SAFEGUARDING TEAM, DURHAM UNIVERSITY, NOT TO BE REPRODUCED WITHOUT AUTHOR CONSENT</a:t>
            </a:r>
          </a:p>
        </p:txBody>
      </p:sp>
      <p:sp>
        <p:nvSpPr>
          <p:cNvPr id="9" name="Slide Number Placeholder 8"/>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376763300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p>
        </p:txBody>
      </p:sp>
      <p:sp>
        <p:nvSpPr>
          <p:cNvPr id="3" name="Date Placeholder 2"/>
          <p:cNvSpPr>
            <a:spLocks noGrp="1"/>
          </p:cNvSpPr>
          <p:nvPr>
            <p:ph type="dt" sz="half" idx="10"/>
          </p:nvPr>
        </p:nvSpPr>
        <p:spPr/>
        <p:txBody>
          <a:bodyPr/>
          <a:lstStyle/>
          <a:p>
            <a:fld id="{CE998DF1-7B47-4B94-8146-74F8A63CBE58}" type="datetime1">
              <a:rPr lang="en-GB" smtClean="0"/>
              <a:t>17/03/2025</a:t>
            </a:fld>
            <a:endParaRPr lang="en-GB"/>
          </a:p>
        </p:txBody>
      </p:sp>
      <p:sp>
        <p:nvSpPr>
          <p:cNvPr id="4" name="Footer Placeholder 3"/>
          <p:cNvSpPr>
            <a:spLocks noGrp="1"/>
          </p:cNvSpPr>
          <p:nvPr>
            <p:ph type="ftr" sz="quarter" idx="11"/>
          </p:nvPr>
        </p:nvSpPr>
        <p:spPr/>
        <p:txBody>
          <a:bodyPr/>
          <a:lstStyle/>
          <a:p>
            <a:r>
              <a:rPr lang="en-GB"/>
              <a:t>PRODUCED BY CONTEXTUAL SAFEGUARDING TEAM, DURHAM UNIVERSITY, NOT TO BE REPRODUCED WITHOUT AUTHOR CONSENT</a:t>
            </a:r>
          </a:p>
        </p:txBody>
      </p:sp>
      <p:sp>
        <p:nvSpPr>
          <p:cNvPr id="5" name="Slide Number Placeholder 4"/>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109122229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7A524C5-2460-40D9-A62B-BA45AFC6E3D5}" type="datetime1">
              <a:rPr lang="en-GB" smtClean="0"/>
              <a:t>17/03/2025</a:t>
            </a:fld>
            <a:endParaRPr lang="en-GB"/>
          </a:p>
        </p:txBody>
      </p:sp>
      <p:sp>
        <p:nvSpPr>
          <p:cNvPr id="3" name="Footer Placeholder 2"/>
          <p:cNvSpPr>
            <a:spLocks noGrp="1"/>
          </p:cNvSpPr>
          <p:nvPr>
            <p:ph type="ftr" sz="quarter" idx="11"/>
          </p:nvPr>
        </p:nvSpPr>
        <p:spPr/>
        <p:txBody>
          <a:bodyPr/>
          <a:lstStyle/>
          <a:p>
            <a:r>
              <a:rPr lang="en-GB"/>
              <a:t>PRODUCED BY CONTEXTUAL SAFEGUARDING TEAM, DURHAM UNIVERSITY, NOT TO BE REPRODUCED WITHOUT AUTHOR CONSENT</a:t>
            </a:r>
          </a:p>
        </p:txBody>
      </p:sp>
      <p:sp>
        <p:nvSpPr>
          <p:cNvPr id="4" name="Slide Number Placeholder 3"/>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255921257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59683" y="685800"/>
            <a:ext cx="5898356" cy="2400300"/>
          </a:xfrm>
        </p:spPr>
        <p:txBody>
          <a:bodyPr anchor="b"/>
          <a:lstStyle>
            <a:lvl1pPr>
              <a:defRPr sz="4800"/>
            </a:lvl1pPr>
          </a:lstStyle>
          <a:p>
            <a:r>
              <a:rPr lang="en-GB"/>
              <a:t>Click to edit Master title style</a:t>
            </a:r>
          </a:p>
        </p:txBody>
      </p:sp>
      <p:sp>
        <p:nvSpPr>
          <p:cNvPr id="3" name="Content Placeholder 2"/>
          <p:cNvSpPr>
            <a:spLocks noGrp="1"/>
          </p:cNvSpPr>
          <p:nvPr>
            <p:ph idx="1"/>
          </p:nvPr>
        </p:nvSpPr>
        <p:spPr>
          <a:xfrm>
            <a:off x="7774782" y="1481138"/>
            <a:ext cx="9258300" cy="7310438"/>
          </a:xfrm>
        </p:spPr>
        <p:txBody>
          <a:bodyPr/>
          <a:lstStyle>
            <a:lvl1pPr>
              <a:defRPr sz="4800"/>
            </a:lvl1pPr>
            <a:lvl2pPr>
              <a:defRPr sz="4200"/>
            </a:lvl2pPr>
            <a:lvl3pPr>
              <a:defRPr sz="3600"/>
            </a:lvl3pPr>
            <a:lvl4pPr>
              <a:defRPr sz="3000"/>
            </a:lvl4pPr>
            <a:lvl5pPr>
              <a:defRPr sz="3000"/>
            </a:lvl5pPr>
            <a:lvl6pPr>
              <a:defRPr sz="3000"/>
            </a:lvl6pPr>
            <a:lvl7pPr>
              <a:defRPr sz="3000"/>
            </a:lvl7pPr>
            <a:lvl8pPr>
              <a:defRPr sz="3000"/>
            </a:lvl8pPr>
            <a:lvl9pPr>
              <a:defRPr sz="3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Text Placeholder 3"/>
          <p:cNvSpPr>
            <a:spLocks noGrp="1"/>
          </p:cNvSpPr>
          <p:nvPr>
            <p:ph type="body" sz="half" idx="2"/>
          </p:nvPr>
        </p:nvSpPr>
        <p:spPr>
          <a:xfrm>
            <a:off x="1259683" y="3086100"/>
            <a:ext cx="5898356" cy="5717382"/>
          </a:xfrm>
        </p:spPr>
        <p:txBody>
          <a:bodyPr/>
          <a:lstStyle>
            <a:lvl1pPr marL="0" indent="0">
              <a:buNone/>
              <a:defRPr sz="2400"/>
            </a:lvl1pPr>
            <a:lvl2pPr marL="685800" indent="0">
              <a:buNone/>
              <a:defRPr sz="2100"/>
            </a:lvl2pPr>
            <a:lvl3pPr marL="1371600" indent="0">
              <a:buNone/>
              <a:defRPr sz="1800"/>
            </a:lvl3pPr>
            <a:lvl4pPr marL="2057400" indent="0">
              <a:buNone/>
              <a:defRPr sz="1500"/>
            </a:lvl4pPr>
            <a:lvl5pPr marL="2743200" indent="0">
              <a:buNone/>
              <a:defRPr sz="1500"/>
            </a:lvl5pPr>
            <a:lvl6pPr marL="3429000" indent="0">
              <a:buNone/>
              <a:defRPr sz="1500"/>
            </a:lvl6pPr>
            <a:lvl7pPr marL="4114800" indent="0">
              <a:buNone/>
              <a:defRPr sz="1500"/>
            </a:lvl7pPr>
            <a:lvl8pPr marL="4800600" indent="0">
              <a:buNone/>
              <a:defRPr sz="1500"/>
            </a:lvl8pPr>
            <a:lvl9pPr marL="5486400" indent="0">
              <a:buNone/>
              <a:defRPr sz="1500"/>
            </a:lvl9pPr>
          </a:lstStyle>
          <a:p>
            <a:pPr lvl="0"/>
            <a:r>
              <a:rPr lang="en-GB"/>
              <a:t>Click to edit Master text styles</a:t>
            </a:r>
          </a:p>
        </p:txBody>
      </p:sp>
      <p:sp>
        <p:nvSpPr>
          <p:cNvPr id="5" name="Date Placeholder 4"/>
          <p:cNvSpPr>
            <a:spLocks noGrp="1"/>
          </p:cNvSpPr>
          <p:nvPr>
            <p:ph type="dt" sz="half" idx="10"/>
          </p:nvPr>
        </p:nvSpPr>
        <p:spPr/>
        <p:txBody>
          <a:bodyPr/>
          <a:lstStyle/>
          <a:p>
            <a:fld id="{14137B28-936E-4AE9-AE01-B61F159D838F}" type="datetime1">
              <a:rPr lang="en-GB" smtClean="0"/>
              <a:t>17/03/2025</a:t>
            </a:fld>
            <a:endParaRPr lang="en-GB"/>
          </a:p>
        </p:txBody>
      </p:sp>
      <p:sp>
        <p:nvSpPr>
          <p:cNvPr id="6" name="Footer Placeholder 5"/>
          <p:cNvSpPr>
            <a:spLocks noGrp="1"/>
          </p:cNvSpPr>
          <p:nvPr>
            <p:ph type="ftr" sz="quarter" idx="11"/>
          </p:nvPr>
        </p:nvSpPr>
        <p:spPr/>
        <p:txBody>
          <a:bodyPr/>
          <a:lstStyle/>
          <a:p>
            <a:r>
              <a:rPr lang="en-GB"/>
              <a:t>PRODUCED BY CONTEXTUAL SAFEGUARDING TEAM, DURHAM UNIVERSITY, NOT TO BE REPRODUCED WITHOUT AUTHOR CONSENT</a:t>
            </a:r>
          </a:p>
        </p:txBody>
      </p:sp>
      <p:sp>
        <p:nvSpPr>
          <p:cNvPr id="7" name="Slide Number Placeholder 6"/>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282524703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59683" y="685800"/>
            <a:ext cx="5898356" cy="2400300"/>
          </a:xfrm>
        </p:spPr>
        <p:txBody>
          <a:bodyPr anchor="b"/>
          <a:lstStyle>
            <a:lvl1pPr>
              <a:defRPr sz="4800"/>
            </a:lvl1pPr>
          </a:lstStyle>
          <a:p>
            <a:r>
              <a:rPr lang="en-GB"/>
              <a:t>Click to edit Master title style</a:t>
            </a:r>
          </a:p>
        </p:txBody>
      </p:sp>
      <p:sp>
        <p:nvSpPr>
          <p:cNvPr id="3" name="Picture Placeholder 2"/>
          <p:cNvSpPr>
            <a:spLocks noGrp="1" noChangeAspect="1"/>
          </p:cNvSpPr>
          <p:nvPr>
            <p:ph type="pic" idx="1"/>
          </p:nvPr>
        </p:nvSpPr>
        <p:spPr>
          <a:xfrm>
            <a:off x="7774782" y="1481138"/>
            <a:ext cx="9258300" cy="7310438"/>
          </a:xfrm>
        </p:spPr>
        <p:txBody>
          <a:bodyPr anchor="t"/>
          <a:lstStyle>
            <a:lvl1pPr marL="0" indent="0">
              <a:buNone/>
              <a:defRPr sz="4800"/>
            </a:lvl1pPr>
            <a:lvl2pPr marL="685800" indent="0">
              <a:buNone/>
              <a:defRPr sz="4200"/>
            </a:lvl2pPr>
            <a:lvl3pPr marL="1371600" indent="0">
              <a:buNone/>
              <a:defRPr sz="3600"/>
            </a:lvl3pPr>
            <a:lvl4pPr marL="2057400" indent="0">
              <a:buNone/>
              <a:defRPr sz="3000"/>
            </a:lvl4pPr>
            <a:lvl5pPr marL="2743200" indent="0">
              <a:buNone/>
              <a:defRPr sz="3000"/>
            </a:lvl5pPr>
            <a:lvl6pPr marL="3429000" indent="0">
              <a:buNone/>
              <a:defRPr sz="3000"/>
            </a:lvl6pPr>
            <a:lvl7pPr marL="4114800" indent="0">
              <a:buNone/>
              <a:defRPr sz="3000"/>
            </a:lvl7pPr>
            <a:lvl8pPr marL="4800600" indent="0">
              <a:buNone/>
              <a:defRPr sz="3000"/>
            </a:lvl8pPr>
            <a:lvl9pPr marL="5486400" indent="0">
              <a:buNone/>
              <a:defRPr sz="3000"/>
            </a:lvl9pPr>
          </a:lstStyle>
          <a:p>
            <a:r>
              <a:rPr lang="en-GB"/>
              <a:t>Click icon to add picture</a:t>
            </a:r>
          </a:p>
        </p:txBody>
      </p:sp>
      <p:sp>
        <p:nvSpPr>
          <p:cNvPr id="4" name="Text Placeholder 3"/>
          <p:cNvSpPr>
            <a:spLocks noGrp="1"/>
          </p:cNvSpPr>
          <p:nvPr>
            <p:ph type="body" sz="half" idx="2"/>
          </p:nvPr>
        </p:nvSpPr>
        <p:spPr>
          <a:xfrm>
            <a:off x="1259683" y="3086100"/>
            <a:ext cx="5898356" cy="5717382"/>
          </a:xfrm>
        </p:spPr>
        <p:txBody>
          <a:bodyPr/>
          <a:lstStyle>
            <a:lvl1pPr marL="0" indent="0">
              <a:buNone/>
              <a:defRPr sz="2400"/>
            </a:lvl1pPr>
            <a:lvl2pPr marL="685800" indent="0">
              <a:buNone/>
              <a:defRPr sz="2100"/>
            </a:lvl2pPr>
            <a:lvl3pPr marL="1371600" indent="0">
              <a:buNone/>
              <a:defRPr sz="1800"/>
            </a:lvl3pPr>
            <a:lvl4pPr marL="2057400" indent="0">
              <a:buNone/>
              <a:defRPr sz="1500"/>
            </a:lvl4pPr>
            <a:lvl5pPr marL="2743200" indent="0">
              <a:buNone/>
              <a:defRPr sz="1500"/>
            </a:lvl5pPr>
            <a:lvl6pPr marL="3429000" indent="0">
              <a:buNone/>
              <a:defRPr sz="1500"/>
            </a:lvl6pPr>
            <a:lvl7pPr marL="4114800" indent="0">
              <a:buNone/>
              <a:defRPr sz="1500"/>
            </a:lvl7pPr>
            <a:lvl8pPr marL="4800600" indent="0">
              <a:buNone/>
              <a:defRPr sz="1500"/>
            </a:lvl8pPr>
            <a:lvl9pPr marL="5486400" indent="0">
              <a:buNone/>
              <a:defRPr sz="1500"/>
            </a:lvl9pPr>
          </a:lstStyle>
          <a:p>
            <a:pPr lvl="0"/>
            <a:r>
              <a:rPr lang="en-GB"/>
              <a:t>Click to edit Master text styles</a:t>
            </a:r>
          </a:p>
        </p:txBody>
      </p:sp>
      <p:sp>
        <p:nvSpPr>
          <p:cNvPr id="5" name="Date Placeholder 4"/>
          <p:cNvSpPr>
            <a:spLocks noGrp="1"/>
          </p:cNvSpPr>
          <p:nvPr>
            <p:ph type="dt" sz="half" idx="10"/>
          </p:nvPr>
        </p:nvSpPr>
        <p:spPr/>
        <p:txBody>
          <a:bodyPr/>
          <a:lstStyle/>
          <a:p>
            <a:fld id="{B6965C36-AD62-4C88-8991-B1BAB11AC843}" type="datetime1">
              <a:rPr lang="en-GB" smtClean="0"/>
              <a:t>17/03/2025</a:t>
            </a:fld>
            <a:endParaRPr lang="en-GB"/>
          </a:p>
        </p:txBody>
      </p:sp>
      <p:sp>
        <p:nvSpPr>
          <p:cNvPr id="6" name="Footer Placeholder 5"/>
          <p:cNvSpPr>
            <a:spLocks noGrp="1"/>
          </p:cNvSpPr>
          <p:nvPr>
            <p:ph type="ftr" sz="quarter" idx="11"/>
          </p:nvPr>
        </p:nvSpPr>
        <p:spPr/>
        <p:txBody>
          <a:bodyPr/>
          <a:lstStyle/>
          <a:p>
            <a:r>
              <a:rPr lang="en-GB"/>
              <a:t>PRODUCED BY CONTEXTUAL SAFEGUARDING TEAM, DURHAM UNIVERSITY, NOT TO BE REPRODUCED WITHOUT AUTHOR CONSENT</a:t>
            </a:r>
          </a:p>
        </p:txBody>
      </p:sp>
      <p:sp>
        <p:nvSpPr>
          <p:cNvPr id="7" name="Slide Number Placeholder 6"/>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185691090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p>
        </p:txBody>
      </p:sp>
      <p:sp>
        <p:nvSpPr>
          <p:cNvPr id="3" name="Vertical Text Placeholder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p:cNvSpPr>
            <a:spLocks noGrp="1"/>
          </p:cNvSpPr>
          <p:nvPr>
            <p:ph type="dt" sz="half" idx="10"/>
          </p:nvPr>
        </p:nvSpPr>
        <p:spPr/>
        <p:txBody>
          <a:bodyPr/>
          <a:lstStyle/>
          <a:p>
            <a:fld id="{24613601-2EA4-4B5F-9A93-B37162CACC74}" type="datetime1">
              <a:rPr lang="en-GB" smtClean="0"/>
              <a:t>17/03/2025</a:t>
            </a:fld>
            <a:endParaRPr lang="en-GB"/>
          </a:p>
        </p:txBody>
      </p:sp>
      <p:sp>
        <p:nvSpPr>
          <p:cNvPr id="5" name="Footer Placeholder 4"/>
          <p:cNvSpPr>
            <a:spLocks noGrp="1"/>
          </p:cNvSpPr>
          <p:nvPr>
            <p:ph type="ftr" sz="quarter" idx="11"/>
          </p:nvPr>
        </p:nvSpPr>
        <p:spPr/>
        <p:txBody>
          <a:bodyPr/>
          <a:lstStyle/>
          <a:p>
            <a:r>
              <a:rPr lang="en-GB"/>
              <a:t>PRODUCED BY CONTEXTUAL SAFEGUARDING TEAM, DURHAM UNIVERSITY, NOT TO BE REPRODUCED WITHOUT AUTHOR CONSENT</a:t>
            </a:r>
          </a:p>
        </p:txBody>
      </p:sp>
      <p:sp>
        <p:nvSpPr>
          <p:cNvPr id="6" name="Slide Number Placeholder 5"/>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1791474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3087350" y="547688"/>
            <a:ext cx="3943350" cy="8717757"/>
          </a:xfrm>
        </p:spPr>
        <p:txBody>
          <a:bodyPr vert="eaVert"/>
          <a:lstStyle/>
          <a:p>
            <a:r>
              <a:rPr lang="en-GB"/>
              <a:t>Click to edit Master title style</a:t>
            </a:r>
          </a:p>
        </p:txBody>
      </p:sp>
      <p:sp>
        <p:nvSpPr>
          <p:cNvPr id="3" name="Vertical Text Placeholder 2"/>
          <p:cNvSpPr>
            <a:spLocks noGrp="1"/>
          </p:cNvSpPr>
          <p:nvPr>
            <p:ph type="body" orient="vert" idx="1"/>
          </p:nvPr>
        </p:nvSpPr>
        <p:spPr>
          <a:xfrm>
            <a:off x="1257300" y="547688"/>
            <a:ext cx="11601450" cy="8717757"/>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p:cNvSpPr>
            <a:spLocks noGrp="1"/>
          </p:cNvSpPr>
          <p:nvPr>
            <p:ph type="dt" sz="half" idx="10"/>
          </p:nvPr>
        </p:nvSpPr>
        <p:spPr/>
        <p:txBody>
          <a:bodyPr/>
          <a:lstStyle/>
          <a:p>
            <a:fld id="{AF2881A4-7BE6-476C-ABA0-2BDD7684B5C7}" type="datetime1">
              <a:rPr lang="en-GB" smtClean="0"/>
              <a:t>17/03/2025</a:t>
            </a:fld>
            <a:endParaRPr lang="en-GB"/>
          </a:p>
        </p:txBody>
      </p:sp>
      <p:sp>
        <p:nvSpPr>
          <p:cNvPr id="5" name="Footer Placeholder 4"/>
          <p:cNvSpPr>
            <a:spLocks noGrp="1"/>
          </p:cNvSpPr>
          <p:nvPr>
            <p:ph type="ftr" sz="quarter" idx="11"/>
          </p:nvPr>
        </p:nvSpPr>
        <p:spPr/>
        <p:txBody>
          <a:bodyPr/>
          <a:lstStyle/>
          <a:p>
            <a:r>
              <a:rPr lang="en-GB"/>
              <a:t>PRODUCED BY CONTEXTUAL SAFEGUARDING TEAM, DURHAM UNIVERSITY, NOT TO BE REPRODUCED WITHOUT AUTHOR CONSENT</a:t>
            </a:r>
          </a:p>
        </p:txBody>
      </p:sp>
      <p:sp>
        <p:nvSpPr>
          <p:cNvPr id="6" name="Slide Number Placeholder 5"/>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427803476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6.xml"/><Relationship Id="rId3" Type="http://schemas.openxmlformats.org/officeDocument/2006/relationships/slideLayout" Target="../slideLayouts/slideLayout21.xml"/><Relationship Id="rId7" Type="http://schemas.openxmlformats.org/officeDocument/2006/relationships/slideLayout" Target="../slideLayouts/slideLayout25.xml"/><Relationship Id="rId12" Type="http://schemas.openxmlformats.org/officeDocument/2006/relationships/theme" Target="../theme/theme2.xml"/><Relationship Id="rId2" Type="http://schemas.openxmlformats.org/officeDocument/2006/relationships/slideLayout" Target="../slideLayouts/slideLayout20.xml"/><Relationship Id="rId1" Type="http://schemas.openxmlformats.org/officeDocument/2006/relationships/slideLayout" Target="../slideLayouts/slideLayout19.xml"/><Relationship Id="rId6" Type="http://schemas.openxmlformats.org/officeDocument/2006/relationships/slideLayout" Target="../slideLayouts/slideLayout24.xml"/><Relationship Id="rId11" Type="http://schemas.openxmlformats.org/officeDocument/2006/relationships/slideLayout" Target="../slideLayouts/slideLayout29.xml"/><Relationship Id="rId5" Type="http://schemas.openxmlformats.org/officeDocument/2006/relationships/slideLayout" Target="../slideLayouts/slideLayout23.xml"/><Relationship Id="rId10" Type="http://schemas.openxmlformats.org/officeDocument/2006/relationships/slideLayout" Target="../slideLayouts/slideLayout28.xml"/><Relationship Id="rId4" Type="http://schemas.openxmlformats.org/officeDocument/2006/relationships/slideLayout" Target="../slideLayouts/slideLayout22.xml"/><Relationship Id="rId9" Type="http://schemas.openxmlformats.org/officeDocument/2006/relationships/slideLayout" Target="../slideLayouts/slideLayout2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7EC5685-19F1-49DA-ADE5-D5D32F1659B0}"/>
              </a:ext>
            </a:extLst>
          </p:cNvPr>
          <p:cNvSpPr>
            <a:spLocks noGrp="1"/>
          </p:cNvSpPr>
          <p:nvPr>
            <p:ph type="title"/>
          </p:nvPr>
        </p:nvSpPr>
        <p:spPr>
          <a:xfrm>
            <a:off x="1257300" y="547688"/>
            <a:ext cx="15773400" cy="1988345"/>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AFFC0A4D-22A1-4554-B5DE-887974F4DF90}"/>
              </a:ext>
            </a:extLst>
          </p:cNvPr>
          <p:cNvSpPr>
            <a:spLocks noGrp="1"/>
          </p:cNvSpPr>
          <p:nvPr>
            <p:ph type="body" idx="1"/>
          </p:nvPr>
        </p:nvSpPr>
        <p:spPr>
          <a:xfrm>
            <a:off x="1257300" y="2738438"/>
            <a:ext cx="15773400" cy="652700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99D5CDC-F2CE-410E-AD13-DDC235C71C6F}"/>
              </a:ext>
            </a:extLst>
          </p:cNvPr>
          <p:cNvSpPr>
            <a:spLocks noGrp="1"/>
          </p:cNvSpPr>
          <p:nvPr>
            <p:ph type="dt" sz="half" idx="2"/>
          </p:nvPr>
        </p:nvSpPr>
        <p:spPr>
          <a:xfrm>
            <a:off x="1257300" y="9534526"/>
            <a:ext cx="4114800" cy="547688"/>
          </a:xfrm>
          <a:prstGeom prst="rect">
            <a:avLst/>
          </a:prstGeom>
        </p:spPr>
        <p:txBody>
          <a:bodyPr vert="horz" lIns="91440" tIns="45720" rIns="91440" bIns="45720" rtlCol="0" anchor="ctr"/>
          <a:lstStyle>
            <a:lvl1pPr algn="l">
              <a:defRPr sz="1800" cap="none" spc="0" baseline="0">
                <a:solidFill>
                  <a:schemeClr val="tx1">
                    <a:tint val="75000"/>
                  </a:schemeClr>
                </a:solidFill>
                <a:latin typeface="+mn-lt"/>
              </a:defRPr>
            </a:lvl1pPr>
          </a:lstStyle>
          <a:p>
            <a:pPr>
              <a:defRPr/>
            </a:pPr>
            <a:r>
              <a:rPr lang="en-US" dirty="0">
                <a:solidFill>
                  <a:prstClr val="black">
                    <a:tint val="75000"/>
                  </a:prstClr>
                </a:solidFill>
              </a:rPr>
              <a:t>9/3/20XX</a:t>
            </a:r>
          </a:p>
        </p:txBody>
      </p:sp>
      <p:sp>
        <p:nvSpPr>
          <p:cNvPr id="5" name="Footer Placeholder 4">
            <a:extLst>
              <a:ext uri="{FF2B5EF4-FFF2-40B4-BE49-F238E27FC236}">
                <a16:creationId xmlns:a16="http://schemas.microsoft.com/office/drawing/2014/main" id="{9340CD45-794A-4BB0-A427-0CE61AEAF484}"/>
              </a:ext>
            </a:extLst>
          </p:cNvPr>
          <p:cNvSpPr>
            <a:spLocks noGrp="1"/>
          </p:cNvSpPr>
          <p:nvPr>
            <p:ph type="ftr" sz="quarter" idx="3"/>
          </p:nvPr>
        </p:nvSpPr>
        <p:spPr>
          <a:xfrm>
            <a:off x="6057900" y="9534526"/>
            <a:ext cx="6172200" cy="547688"/>
          </a:xfrm>
          <a:prstGeom prst="rect">
            <a:avLst/>
          </a:prstGeom>
        </p:spPr>
        <p:txBody>
          <a:bodyPr vert="horz" lIns="91440" tIns="45720" rIns="91440" bIns="45720" rtlCol="0" anchor="ctr"/>
          <a:lstStyle>
            <a:lvl1pPr algn="ctr">
              <a:defRPr sz="1800" cap="none" spc="0" baseline="0">
                <a:solidFill>
                  <a:schemeClr val="tx1">
                    <a:tint val="75000"/>
                  </a:schemeClr>
                </a:solidFill>
                <a:latin typeface="+mn-lt"/>
              </a:defRPr>
            </a:lvl1pPr>
          </a:lstStyle>
          <a:p>
            <a:pPr>
              <a:defRPr/>
            </a:pPr>
            <a:r>
              <a:rPr lang="en-US" dirty="0">
                <a:solidFill>
                  <a:prstClr val="black">
                    <a:tint val="75000"/>
                  </a:prstClr>
                </a:solidFill>
              </a:rPr>
              <a:t>Presentation Title</a:t>
            </a:r>
          </a:p>
        </p:txBody>
      </p:sp>
      <p:sp>
        <p:nvSpPr>
          <p:cNvPr id="6" name="Slide Number Placeholder 5">
            <a:extLst>
              <a:ext uri="{FF2B5EF4-FFF2-40B4-BE49-F238E27FC236}">
                <a16:creationId xmlns:a16="http://schemas.microsoft.com/office/drawing/2014/main" id="{FCB3AB91-9588-4071-92D2-364F4A6ED092}"/>
              </a:ext>
            </a:extLst>
          </p:cNvPr>
          <p:cNvSpPr>
            <a:spLocks noGrp="1"/>
          </p:cNvSpPr>
          <p:nvPr>
            <p:ph type="sldNum" sz="quarter" idx="4"/>
          </p:nvPr>
        </p:nvSpPr>
        <p:spPr>
          <a:xfrm>
            <a:off x="12915900" y="9534526"/>
            <a:ext cx="4114800" cy="547688"/>
          </a:xfrm>
          <a:prstGeom prst="rect">
            <a:avLst/>
          </a:prstGeom>
        </p:spPr>
        <p:txBody>
          <a:bodyPr vert="horz" lIns="91440" tIns="45720" rIns="91440" bIns="45720" rtlCol="0" anchor="ctr"/>
          <a:lstStyle>
            <a:lvl1pPr algn="r">
              <a:defRPr sz="1800" cap="none" spc="0" baseline="0">
                <a:solidFill>
                  <a:schemeClr val="tx1">
                    <a:tint val="75000"/>
                  </a:schemeClr>
                </a:solidFill>
                <a:latin typeface="+mn-lt"/>
              </a:defRPr>
            </a:lvl1pPr>
          </a:lstStyle>
          <a:p>
            <a:pPr>
              <a:defRPr/>
            </a:pPr>
            <a:fld id="{D76B855D-E9CC-4FF8-AD85-6CDC7B89A0DE}"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66472218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Lst>
  <p:hf hdr="0"/>
  <p:txStyles>
    <p:titleStyle>
      <a:lvl1pPr algn="l" defTabSz="1371600" rtl="0" eaLnBrk="1" latinLnBrk="0" hangingPunct="1">
        <a:lnSpc>
          <a:spcPct val="90000"/>
        </a:lnSpc>
        <a:spcBef>
          <a:spcPct val="0"/>
        </a:spcBef>
        <a:buNone/>
        <a:defRPr sz="6600" kern="1200">
          <a:solidFill>
            <a:schemeClr val="tx1"/>
          </a:solidFill>
          <a:latin typeface="+mj-lt"/>
          <a:ea typeface="+mj-ea"/>
          <a:cs typeface="+mj-cs"/>
        </a:defRPr>
      </a:lvl1pPr>
    </p:titleStyle>
    <p:bodyStyle>
      <a:lvl1pPr marL="342900" indent="-342900" algn="l" defTabSz="1371600" rtl="0" eaLnBrk="1" latinLnBrk="0" hangingPunct="1">
        <a:lnSpc>
          <a:spcPct val="90000"/>
        </a:lnSpc>
        <a:spcBef>
          <a:spcPts val="1500"/>
        </a:spcBef>
        <a:buFont typeface="Arial" panose="020B0604020202020204" pitchFamily="34" charset="0"/>
        <a:buChar char="•"/>
        <a:defRPr sz="4200" kern="1200">
          <a:solidFill>
            <a:schemeClr val="tx1"/>
          </a:solidFill>
          <a:latin typeface="+mn-lt"/>
          <a:ea typeface="+mn-ea"/>
          <a:cs typeface="+mn-cs"/>
        </a:defRPr>
      </a:lvl1pPr>
      <a:lvl2pPr marL="1028700" indent="-342900" algn="l" defTabSz="1371600" rtl="0" eaLnBrk="1" latinLnBrk="0" hangingPunct="1">
        <a:lnSpc>
          <a:spcPct val="90000"/>
        </a:lnSpc>
        <a:spcBef>
          <a:spcPts val="750"/>
        </a:spcBef>
        <a:buFont typeface="Arial" panose="020B0604020202020204" pitchFamily="34" charset="0"/>
        <a:buChar char="•"/>
        <a:defRPr sz="3600" kern="1200">
          <a:solidFill>
            <a:schemeClr val="tx1"/>
          </a:solidFill>
          <a:latin typeface="+mn-lt"/>
          <a:ea typeface="+mn-ea"/>
          <a:cs typeface="+mn-cs"/>
        </a:defRPr>
      </a:lvl2pPr>
      <a:lvl3pPr marL="1714500" indent="-342900" algn="l" defTabSz="1371600" rtl="0" eaLnBrk="1" latinLnBrk="0" hangingPunct="1">
        <a:lnSpc>
          <a:spcPct val="90000"/>
        </a:lnSpc>
        <a:spcBef>
          <a:spcPts val="750"/>
        </a:spcBef>
        <a:buFont typeface="Arial" panose="020B0604020202020204" pitchFamily="34" charset="0"/>
        <a:buChar char="•"/>
        <a:defRPr sz="3000" kern="1200">
          <a:solidFill>
            <a:schemeClr val="tx1"/>
          </a:solidFill>
          <a:latin typeface="+mn-lt"/>
          <a:ea typeface="+mn-ea"/>
          <a:cs typeface="+mn-cs"/>
        </a:defRPr>
      </a:lvl3pPr>
      <a:lvl4pPr marL="2400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4pPr>
      <a:lvl5pPr marL="30861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5pPr>
      <a:lvl6pPr marL="37719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6pPr>
      <a:lvl7pPr marL="44577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7pPr>
      <a:lvl8pPr marL="51435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8pPr>
      <a:lvl9pPr marL="5829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9pPr>
    </p:bodyStyle>
    <p:otherStyle>
      <a:defPPr>
        <a:defRPr lang="en-US"/>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257300" y="547688"/>
            <a:ext cx="15773400" cy="1988345"/>
          </a:xfrm>
          <a:prstGeom prst="rect">
            <a:avLst/>
          </a:prstGeom>
        </p:spPr>
        <p:txBody>
          <a:bodyPr vert="horz" lIns="91440" tIns="45720" rIns="91440" bIns="45720" rtlCol="0" anchor="ctr">
            <a:normAutofit/>
          </a:bodyPr>
          <a:lstStyle/>
          <a:p>
            <a:r>
              <a:rPr lang="en-GB"/>
              <a:t>Click to edit Master title style</a:t>
            </a:r>
          </a:p>
        </p:txBody>
      </p:sp>
      <p:sp>
        <p:nvSpPr>
          <p:cNvPr id="3" name="Text Placeholder 2"/>
          <p:cNvSpPr>
            <a:spLocks noGrp="1"/>
          </p:cNvSpPr>
          <p:nvPr>
            <p:ph type="body" idx="1"/>
          </p:nvPr>
        </p:nvSpPr>
        <p:spPr>
          <a:xfrm>
            <a:off x="1257300" y="2738438"/>
            <a:ext cx="15773400" cy="6527007"/>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p:cNvSpPr>
            <a:spLocks noGrp="1"/>
          </p:cNvSpPr>
          <p:nvPr>
            <p:ph type="dt" sz="half" idx="2"/>
          </p:nvPr>
        </p:nvSpPr>
        <p:spPr>
          <a:xfrm>
            <a:off x="1257300" y="9534526"/>
            <a:ext cx="4114800" cy="547688"/>
          </a:xfrm>
          <a:prstGeom prst="rect">
            <a:avLst/>
          </a:prstGeom>
        </p:spPr>
        <p:txBody>
          <a:bodyPr vert="horz" lIns="91440" tIns="45720" rIns="91440" bIns="45720" rtlCol="0" anchor="ctr"/>
          <a:lstStyle>
            <a:lvl1pPr algn="l">
              <a:defRPr sz="1800">
                <a:solidFill>
                  <a:schemeClr val="tx1">
                    <a:tint val="82000"/>
                  </a:schemeClr>
                </a:solidFill>
              </a:defRPr>
            </a:lvl1pPr>
          </a:lstStyle>
          <a:p>
            <a:fld id="{154B4702-FE62-4A6D-B9FF-F523F6F69649}" type="datetime1">
              <a:rPr lang="en-GB" smtClean="0"/>
              <a:t>17/03/2025</a:t>
            </a:fld>
            <a:endParaRPr lang="en-GB"/>
          </a:p>
        </p:txBody>
      </p:sp>
      <p:sp>
        <p:nvSpPr>
          <p:cNvPr id="5" name="Footer Placeholder 4"/>
          <p:cNvSpPr>
            <a:spLocks noGrp="1"/>
          </p:cNvSpPr>
          <p:nvPr>
            <p:ph type="ftr" sz="quarter" idx="3"/>
          </p:nvPr>
        </p:nvSpPr>
        <p:spPr>
          <a:xfrm>
            <a:off x="6057900" y="9534526"/>
            <a:ext cx="6172200" cy="547688"/>
          </a:xfrm>
          <a:prstGeom prst="rect">
            <a:avLst/>
          </a:prstGeom>
        </p:spPr>
        <p:txBody>
          <a:bodyPr vert="horz" lIns="91440" tIns="45720" rIns="91440" bIns="45720" rtlCol="0" anchor="ctr"/>
          <a:lstStyle>
            <a:lvl1pPr algn="ctr">
              <a:defRPr sz="1800">
                <a:solidFill>
                  <a:schemeClr val="tx1">
                    <a:tint val="82000"/>
                  </a:schemeClr>
                </a:solidFill>
              </a:defRPr>
            </a:lvl1pPr>
          </a:lstStyle>
          <a:p>
            <a:r>
              <a:rPr lang="en-GB"/>
              <a:t>PRODUCED BY CONTEXTUAL SAFEGUARDING TEAM, DURHAM UNIVERSITY, NOT TO BE REPRODUCED WITHOUT AUTHOR CONSENT</a:t>
            </a:r>
          </a:p>
        </p:txBody>
      </p:sp>
      <p:sp>
        <p:nvSpPr>
          <p:cNvPr id="6" name="Slide Number Placeholder 5"/>
          <p:cNvSpPr>
            <a:spLocks noGrp="1"/>
          </p:cNvSpPr>
          <p:nvPr>
            <p:ph type="sldNum" sz="quarter" idx="4"/>
          </p:nvPr>
        </p:nvSpPr>
        <p:spPr>
          <a:xfrm>
            <a:off x="12915900" y="9534526"/>
            <a:ext cx="4114800" cy="547688"/>
          </a:xfrm>
          <a:prstGeom prst="rect">
            <a:avLst/>
          </a:prstGeom>
        </p:spPr>
        <p:txBody>
          <a:bodyPr vert="horz" lIns="91440" tIns="45720" rIns="91440" bIns="45720" rtlCol="0" anchor="ctr"/>
          <a:lstStyle>
            <a:lvl1pPr algn="r">
              <a:defRPr sz="1800">
                <a:solidFill>
                  <a:schemeClr val="tx1">
                    <a:tint val="82000"/>
                  </a:schemeClr>
                </a:solidFill>
              </a:defRPr>
            </a:lvl1pPr>
          </a:lstStyle>
          <a:p>
            <a:fld id="{330EA680-D336-4FF7-8B7A-9848BB0A1C32}" type="slidenum">
              <a:rPr lang="en-GB" smtClean="0"/>
              <a:t>‹#›</a:t>
            </a:fld>
            <a:endParaRPr lang="en-GB"/>
          </a:p>
        </p:txBody>
      </p:sp>
    </p:spTree>
    <p:extLst>
      <p:ext uri="{BB962C8B-B14F-4D97-AF65-F5344CB8AC3E}">
        <p14:creationId xmlns:p14="http://schemas.microsoft.com/office/powerpoint/2010/main" val="3610747293"/>
      </p:ext>
    </p:extLst>
  </p:cSld>
  <p:clrMap bg1="lt1" tx1="dk1" bg2="lt2" tx2="dk2" accent1="accent1" accent2="accent2" accent3="accent3" accent4="accent4" accent5="accent5" accent6="accent6" hlink="hlink" folHlink="folHlink"/>
  <p:sldLayoutIdLst>
    <p:sldLayoutId id="2147483681" r:id="rId1"/>
    <p:sldLayoutId id="2147483682" r:id="rId2"/>
    <p:sldLayoutId id="2147483683" r:id="rId3"/>
    <p:sldLayoutId id="2147483684" r:id="rId4"/>
    <p:sldLayoutId id="2147483685" r:id="rId5"/>
    <p:sldLayoutId id="2147483686" r:id="rId6"/>
    <p:sldLayoutId id="2147483687" r:id="rId7"/>
    <p:sldLayoutId id="2147483688" r:id="rId8"/>
    <p:sldLayoutId id="2147483689" r:id="rId9"/>
    <p:sldLayoutId id="2147483690" r:id="rId10"/>
    <p:sldLayoutId id="2147483691" r:id="rId11"/>
  </p:sldLayoutIdLst>
  <p:hf hdr="0" dt="0"/>
  <p:txStyles>
    <p:titleStyle>
      <a:lvl1pPr algn="l" defTabSz="1371600" rtl="0" eaLnBrk="1" latinLnBrk="0" hangingPunct="1">
        <a:lnSpc>
          <a:spcPct val="90000"/>
        </a:lnSpc>
        <a:spcBef>
          <a:spcPct val="0"/>
        </a:spcBef>
        <a:buNone/>
        <a:defRPr sz="6600" kern="1200">
          <a:solidFill>
            <a:schemeClr val="tx1"/>
          </a:solidFill>
          <a:latin typeface="+mj-lt"/>
          <a:ea typeface="+mj-ea"/>
          <a:cs typeface="+mj-cs"/>
        </a:defRPr>
      </a:lvl1pPr>
    </p:titleStyle>
    <p:bodyStyle>
      <a:lvl1pPr marL="342900" indent="-342900" algn="l" defTabSz="1371600" rtl="0" eaLnBrk="1" latinLnBrk="0" hangingPunct="1">
        <a:lnSpc>
          <a:spcPct val="90000"/>
        </a:lnSpc>
        <a:spcBef>
          <a:spcPts val="1500"/>
        </a:spcBef>
        <a:buFont typeface="Arial" panose="020B0604020202020204" pitchFamily="34" charset="0"/>
        <a:buChar char="•"/>
        <a:defRPr sz="4200" kern="1200">
          <a:solidFill>
            <a:schemeClr val="tx1"/>
          </a:solidFill>
          <a:latin typeface="+mn-lt"/>
          <a:ea typeface="+mn-ea"/>
          <a:cs typeface="+mn-cs"/>
        </a:defRPr>
      </a:lvl1pPr>
      <a:lvl2pPr marL="1028700" indent="-342900" algn="l" defTabSz="1371600" rtl="0" eaLnBrk="1" latinLnBrk="0" hangingPunct="1">
        <a:lnSpc>
          <a:spcPct val="90000"/>
        </a:lnSpc>
        <a:spcBef>
          <a:spcPts val="750"/>
        </a:spcBef>
        <a:buFont typeface="Arial" panose="020B0604020202020204" pitchFamily="34" charset="0"/>
        <a:buChar char="•"/>
        <a:defRPr sz="3600" kern="1200">
          <a:solidFill>
            <a:schemeClr val="tx1"/>
          </a:solidFill>
          <a:latin typeface="+mn-lt"/>
          <a:ea typeface="+mn-ea"/>
          <a:cs typeface="+mn-cs"/>
        </a:defRPr>
      </a:lvl2pPr>
      <a:lvl3pPr marL="1714500" indent="-342900" algn="l" defTabSz="1371600" rtl="0" eaLnBrk="1" latinLnBrk="0" hangingPunct="1">
        <a:lnSpc>
          <a:spcPct val="90000"/>
        </a:lnSpc>
        <a:spcBef>
          <a:spcPts val="750"/>
        </a:spcBef>
        <a:buFont typeface="Arial" panose="020B0604020202020204" pitchFamily="34" charset="0"/>
        <a:buChar char="•"/>
        <a:defRPr sz="3000" kern="1200">
          <a:solidFill>
            <a:schemeClr val="tx1"/>
          </a:solidFill>
          <a:latin typeface="+mn-lt"/>
          <a:ea typeface="+mn-ea"/>
          <a:cs typeface="+mn-cs"/>
        </a:defRPr>
      </a:lvl3pPr>
      <a:lvl4pPr marL="2400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4pPr>
      <a:lvl5pPr marL="30861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5pPr>
      <a:lvl6pPr marL="37719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6pPr>
      <a:lvl7pPr marL="44577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7pPr>
      <a:lvl8pPr marL="51435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8pPr>
      <a:lvl9pPr marL="5829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9pPr>
    </p:bodyStyle>
    <p:otherStyle>
      <a:defPPr>
        <a:defRPr lang="en-GB"/>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8" Type="http://schemas.openxmlformats.org/officeDocument/2006/relationships/diagramColors" Target="../diagrams/colors1.xml"/><Relationship Id="rId3" Type="http://schemas.openxmlformats.org/officeDocument/2006/relationships/image" Target="../media/image4.png"/><Relationship Id="rId7" Type="http://schemas.openxmlformats.org/officeDocument/2006/relationships/diagramQuickStyle" Target="../diagrams/quickStyle1.xml"/><Relationship Id="rId2" Type="http://schemas.openxmlformats.org/officeDocument/2006/relationships/notesSlide" Target="../notesSlides/notesSlide2.xml"/><Relationship Id="rId1" Type="http://schemas.openxmlformats.org/officeDocument/2006/relationships/slideLayout" Target="../slideLayouts/slideLayout13.xml"/><Relationship Id="rId6" Type="http://schemas.openxmlformats.org/officeDocument/2006/relationships/diagramLayout" Target="../diagrams/layout1.xml"/><Relationship Id="rId5" Type="http://schemas.openxmlformats.org/officeDocument/2006/relationships/diagramData" Target="../diagrams/data1.xml"/><Relationship Id="rId4" Type="http://schemas.openxmlformats.org/officeDocument/2006/relationships/image" Target="../media/image5.png"/><Relationship Id="rId9" Type="http://schemas.microsoft.com/office/2007/relationships/diagramDrawing" Target="../diagrams/drawing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7.png"/><Relationship Id="rId7" Type="http://schemas.openxmlformats.org/officeDocument/2006/relationships/image" Target="../media/image11.png"/><Relationship Id="rId2" Type="http://schemas.openxmlformats.org/officeDocument/2006/relationships/image" Target="../media/image6.png"/><Relationship Id="rId1" Type="http://schemas.openxmlformats.org/officeDocument/2006/relationships/slideLayout" Target="../slideLayouts/slideLayout5.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 Id="rId9" Type="http://schemas.openxmlformats.org/officeDocument/2006/relationships/image" Target="../media/image13.png"/></Relationships>
</file>

<file path=ppt/slides/_rels/slide15.xml.rels><?xml version="1.0" encoding="UTF-8" standalone="yes"?>
<Relationships xmlns="http://schemas.openxmlformats.org/package/2006/relationships"><Relationship Id="rId8" Type="http://schemas.openxmlformats.org/officeDocument/2006/relationships/diagramColors" Target="../diagrams/colors2.xml"/><Relationship Id="rId13" Type="http://schemas.openxmlformats.org/officeDocument/2006/relationships/diagramColors" Target="../diagrams/colors3.xml"/><Relationship Id="rId3" Type="http://schemas.openxmlformats.org/officeDocument/2006/relationships/image" Target="../media/image4.png"/><Relationship Id="rId7" Type="http://schemas.openxmlformats.org/officeDocument/2006/relationships/diagramQuickStyle" Target="../diagrams/quickStyle2.xml"/><Relationship Id="rId12" Type="http://schemas.openxmlformats.org/officeDocument/2006/relationships/diagramQuickStyle" Target="../diagrams/quickStyle3.xml"/><Relationship Id="rId2" Type="http://schemas.openxmlformats.org/officeDocument/2006/relationships/notesSlide" Target="../notesSlides/notesSlide3.xml"/><Relationship Id="rId16" Type="http://schemas.openxmlformats.org/officeDocument/2006/relationships/image" Target="../media/image15.svg"/><Relationship Id="rId1" Type="http://schemas.openxmlformats.org/officeDocument/2006/relationships/slideLayout" Target="../slideLayouts/slideLayout13.xml"/><Relationship Id="rId6" Type="http://schemas.openxmlformats.org/officeDocument/2006/relationships/diagramLayout" Target="../diagrams/layout2.xml"/><Relationship Id="rId11" Type="http://schemas.openxmlformats.org/officeDocument/2006/relationships/diagramLayout" Target="../diagrams/layout3.xml"/><Relationship Id="rId5" Type="http://schemas.openxmlformats.org/officeDocument/2006/relationships/diagramData" Target="../diagrams/data2.xml"/><Relationship Id="rId15" Type="http://schemas.openxmlformats.org/officeDocument/2006/relationships/image" Target="../media/image14.png"/><Relationship Id="rId10" Type="http://schemas.openxmlformats.org/officeDocument/2006/relationships/diagramData" Target="../diagrams/data3.xml"/><Relationship Id="rId4" Type="http://schemas.openxmlformats.org/officeDocument/2006/relationships/image" Target="../media/image5.png"/><Relationship Id="rId9" Type="http://schemas.microsoft.com/office/2007/relationships/diagramDrawing" Target="../diagrams/drawing2.xml"/><Relationship Id="rId14" Type="http://schemas.microsoft.com/office/2007/relationships/diagramDrawing" Target="../diagrams/drawing3.xml"/></Relationships>
</file>

<file path=ppt/slides/_rels/slide16.xml.rels><?xml version="1.0" encoding="UTF-8" standalone="yes"?>
<Relationships xmlns="http://schemas.openxmlformats.org/package/2006/relationships"><Relationship Id="rId8" Type="http://schemas.openxmlformats.org/officeDocument/2006/relationships/diagramColors" Target="../diagrams/colors4.xml"/><Relationship Id="rId13" Type="http://schemas.openxmlformats.org/officeDocument/2006/relationships/diagramColors" Target="../diagrams/colors5.xml"/><Relationship Id="rId3" Type="http://schemas.openxmlformats.org/officeDocument/2006/relationships/image" Target="../media/image4.png"/><Relationship Id="rId7" Type="http://schemas.openxmlformats.org/officeDocument/2006/relationships/diagramQuickStyle" Target="../diagrams/quickStyle4.xml"/><Relationship Id="rId12" Type="http://schemas.openxmlformats.org/officeDocument/2006/relationships/diagramQuickStyle" Target="../diagrams/quickStyle5.xml"/><Relationship Id="rId2" Type="http://schemas.openxmlformats.org/officeDocument/2006/relationships/notesSlide" Target="../notesSlides/notesSlide4.xml"/><Relationship Id="rId16" Type="http://schemas.openxmlformats.org/officeDocument/2006/relationships/image" Target="../media/image15.svg"/><Relationship Id="rId1" Type="http://schemas.openxmlformats.org/officeDocument/2006/relationships/slideLayout" Target="../slideLayouts/slideLayout13.xml"/><Relationship Id="rId6" Type="http://schemas.openxmlformats.org/officeDocument/2006/relationships/diagramLayout" Target="../diagrams/layout4.xml"/><Relationship Id="rId11" Type="http://schemas.openxmlformats.org/officeDocument/2006/relationships/diagramLayout" Target="../diagrams/layout5.xml"/><Relationship Id="rId5" Type="http://schemas.openxmlformats.org/officeDocument/2006/relationships/diagramData" Target="../diagrams/data4.xml"/><Relationship Id="rId15" Type="http://schemas.openxmlformats.org/officeDocument/2006/relationships/image" Target="../media/image14.png"/><Relationship Id="rId10" Type="http://schemas.openxmlformats.org/officeDocument/2006/relationships/diagramData" Target="../diagrams/data5.xml"/><Relationship Id="rId4" Type="http://schemas.openxmlformats.org/officeDocument/2006/relationships/image" Target="../media/image5.png"/><Relationship Id="rId9" Type="http://schemas.microsoft.com/office/2007/relationships/diagramDrawing" Target="../diagrams/drawing4.xml"/><Relationship Id="rId14" Type="http://schemas.microsoft.com/office/2007/relationships/diagramDrawing" Target="../diagrams/drawing5.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8" Type="http://schemas.openxmlformats.org/officeDocument/2006/relationships/diagramColors" Target="../diagrams/colors6.xml"/><Relationship Id="rId3" Type="http://schemas.openxmlformats.org/officeDocument/2006/relationships/image" Target="../media/image4.png"/><Relationship Id="rId7" Type="http://schemas.openxmlformats.org/officeDocument/2006/relationships/diagramQuickStyle" Target="../diagrams/quickStyle6.xml"/><Relationship Id="rId2" Type="http://schemas.openxmlformats.org/officeDocument/2006/relationships/notesSlide" Target="../notesSlides/notesSlide5.xml"/><Relationship Id="rId1" Type="http://schemas.openxmlformats.org/officeDocument/2006/relationships/slideLayout" Target="../slideLayouts/slideLayout13.xml"/><Relationship Id="rId6" Type="http://schemas.openxmlformats.org/officeDocument/2006/relationships/diagramLayout" Target="../diagrams/layout6.xml"/><Relationship Id="rId5" Type="http://schemas.openxmlformats.org/officeDocument/2006/relationships/diagramData" Target="../diagrams/data6.xml"/><Relationship Id="rId4" Type="http://schemas.openxmlformats.org/officeDocument/2006/relationships/image" Target="../media/image5.png"/><Relationship Id="rId9" Type="http://schemas.microsoft.com/office/2007/relationships/diagramDrawing" Target="../diagrams/drawing6.xml"/></Relationships>
</file>

<file path=ppt/slides/_rels/slide19.xml.rels><?xml version="1.0" encoding="UTF-8" standalone="yes"?>
<Relationships xmlns="http://schemas.openxmlformats.org/package/2006/relationships"><Relationship Id="rId8" Type="http://schemas.openxmlformats.org/officeDocument/2006/relationships/diagramLayout" Target="../diagrams/layout7.xml"/><Relationship Id="rId3" Type="http://schemas.openxmlformats.org/officeDocument/2006/relationships/image" Target="../media/image4.png"/><Relationship Id="rId7" Type="http://schemas.openxmlformats.org/officeDocument/2006/relationships/diagramData" Target="../diagrams/data7.xml"/><Relationship Id="rId2" Type="http://schemas.openxmlformats.org/officeDocument/2006/relationships/notesSlide" Target="../notesSlides/notesSlide6.xml"/><Relationship Id="rId1" Type="http://schemas.openxmlformats.org/officeDocument/2006/relationships/slideLayout" Target="../slideLayouts/slideLayout13.xml"/><Relationship Id="rId6" Type="http://schemas.openxmlformats.org/officeDocument/2006/relationships/image" Target="../media/image15.svg"/><Relationship Id="rId11" Type="http://schemas.microsoft.com/office/2007/relationships/diagramDrawing" Target="../diagrams/drawing7.xml"/><Relationship Id="rId5" Type="http://schemas.openxmlformats.org/officeDocument/2006/relationships/image" Target="../media/image14.png"/><Relationship Id="rId10" Type="http://schemas.openxmlformats.org/officeDocument/2006/relationships/diagramColors" Target="../diagrams/colors7.xml"/><Relationship Id="rId4" Type="http://schemas.openxmlformats.org/officeDocument/2006/relationships/image" Target="../media/image5.png"/><Relationship Id="rId9" Type="http://schemas.openxmlformats.org/officeDocument/2006/relationships/diagramQuickStyle" Target="../diagrams/quickStyle7.xml"/></Relationships>
</file>

<file path=ppt/slides/_rels/slide20.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20.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21.xml.rels><?xml version="1.0" encoding="UTF-8" standalone="yes"?>
<Relationships xmlns="http://schemas.openxmlformats.org/package/2006/relationships"><Relationship Id="rId3" Type="http://schemas.openxmlformats.org/officeDocument/2006/relationships/image" Target="../media/image23.svg"/><Relationship Id="rId2" Type="http://schemas.openxmlformats.org/officeDocument/2006/relationships/image" Target="../media/image22.png"/><Relationship Id="rId1" Type="http://schemas.openxmlformats.org/officeDocument/2006/relationships/slideLayout" Target="../slideLayouts/slideLayout20.xml"/></Relationships>
</file>

<file path=ppt/slides/_rels/slide22.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7.xml"/><Relationship Id="rId1" Type="http://schemas.openxmlformats.org/officeDocument/2006/relationships/slideLayout" Target="../slideLayouts/slideLayout5.xml"/><Relationship Id="rId5" Type="http://schemas.openxmlformats.org/officeDocument/2006/relationships/image" Target="../media/image25.jfif"/><Relationship Id="rId4" Type="http://schemas.openxmlformats.org/officeDocument/2006/relationships/hyperlink" Target="mailto:carlene.e.firmin@durham.ac.uk"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694CDF-A02E-004F-9EFB-130A110EB917}"/>
              </a:ext>
            </a:extLst>
          </p:cNvPr>
          <p:cNvSpPr>
            <a:spLocks noGrp="1"/>
          </p:cNvSpPr>
          <p:nvPr>
            <p:ph type="ctrTitle"/>
          </p:nvPr>
        </p:nvSpPr>
        <p:spPr/>
        <p:txBody>
          <a:bodyPr>
            <a:normAutofit fontScale="90000"/>
          </a:bodyPr>
          <a:lstStyle/>
          <a:p>
            <a:r>
              <a:rPr lang="en-GB" dirty="0"/>
              <a:t>What are we learning about multi-agency working from recent innovations</a:t>
            </a:r>
          </a:p>
        </p:txBody>
      </p:sp>
      <p:sp>
        <p:nvSpPr>
          <p:cNvPr id="3" name="Subtitle 2">
            <a:extLst>
              <a:ext uri="{FF2B5EF4-FFF2-40B4-BE49-F238E27FC236}">
                <a16:creationId xmlns:a16="http://schemas.microsoft.com/office/drawing/2014/main" id="{D31C7662-900D-8B4F-0DF6-F26326832563}"/>
              </a:ext>
            </a:extLst>
          </p:cNvPr>
          <p:cNvSpPr>
            <a:spLocks noGrp="1"/>
          </p:cNvSpPr>
          <p:nvPr>
            <p:ph type="subTitle" idx="1"/>
          </p:nvPr>
        </p:nvSpPr>
        <p:spPr/>
        <p:txBody>
          <a:bodyPr/>
          <a:lstStyle/>
          <a:p>
            <a:r>
              <a:rPr lang="en-GB" dirty="0"/>
              <a:t>Prof Carlene Firmin, Durham University </a:t>
            </a:r>
          </a:p>
        </p:txBody>
      </p:sp>
    </p:spTree>
    <p:extLst>
      <p:ext uri="{BB962C8B-B14F-4D97-AF65-F5344CB8AC3E}">
        <p14:creationId xmlns:p14="http://schemas.microsoft.com/office/powerpoint/2010/main" val="30553395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272854-04DC-54DC-BC52-E21DD4147A1E}"/>
              </a:ext>
            </a:extLst>
          </p:cNvPr>
          <p:cNvSpPr>
            <a:spLocks noGrp="1"/>
          </p:cNvSpPr>
          <p:nvPr>
            <p:ph type="title"/>
          </p:nvPr>
        </p:nvSpPr>
        <p:spPr/>
        <p:txBody>
          <a:bodyPr/>
          <a:lstStyle/>
          <a:p>
            <a:r>
              <a:rPr lang="en-GB" dirty="0"/>
              <a:t>Explore the answer to the question using two studies </a:t>
            </a:r>
          </a:p>
        </p:txBody>
      </p:sp>
      <p:sp>
        <p:nvSpPr>
          <p:cNvPr id="3" name="Content Placeholder 2">
            <a:extLst>
              <a:ext uri="{FF2B5EF4-FFF2-40B4-BE49-F238E27FC236}">
                <a16:creationId xmlns:a16="http://schemas.microsoft.com/office/drawing/2014/main" id="{47F97989-E051-00D4-81D3-3E4E2F9B101F}"/>
              </a:ext>
            </a:extLst>
          </p:cNvPr>
          <p:cNvSpPr>
            <a:spLocks noGrp="1"/>
          </p:cNvSpPr>
          <p:nvPr>
            <p:ph idx="1"/>
          </p:nvPr>
        </p:nvSpPr>
        <p:spPr>
          <a:xfrm>
            <a:off x="1066800" y="2933700"/>
            <a:ext cx="9127236" cy="5789613"/>
          </a:xfrm>
        </p:spPr>
        <p:txBody>
          <a:bodyPr/>
          <a:lstStyle/>
          <a:p>
            <a:r>
              <a:rPr lang="en-GB" dirty="0"/>
              <a:t>Innovate Project: Four Year Ethnographic study across six sites funded by the ESRC</a:t>
            </a:r>
          </a:p>
          <a:p>
            <a:pPr marL="0" indent="0">
              <a:buNone/>
            </a:pPr>
            <a:endParaRPr lang="en-GB" dirty="0"/>
          </a:p>
          <a:p>
            <a:r>
              <a:rPr lang="en-GB" dirty="0"/>
              <a:t>Planning for Safety Project: Three phase pilot of alternative child protection pathways funded by the DfE</a:t>
            </a:r>
          </a:p>
        </p:txBody>
      </p:sp>
      <p:sp>
        <p:nvSpPr>
          <p:cNvPr id="4" name="Date Placeholder 3">
            <a:extLst>
              <a:ext uri="{FF2B5EF4-FFF2-40B4-BE49-F238E27FC236}">
                <a16:creationId xmlns:a16="http://schemas.microsoft.com/office/drawing/2014/main" id="{3B5DDA4B-23AC-6CB7-BF49-036ED6852014}"/>
              </a:ext>
            </a:extLst>
          </p:cNvPr>
          <p:cNvSpPr>
            <a:spLocks noGrp="1"/>
          </p:cNvSpPr>
          <p:nvPr>
            <p:ph type="dt" sz="half" idx="10"/>
          </p:nvPr>
        </p:nvSpPr>
        <p:spPr/>
        <p:txBody>
          <a:bodyPr/>
          <a:lstStyle/>
          <a:p>
            <a:pPr>
              <a:defRPr/>
            </a:pPr>
            <a:r>
              <a:rPr lang="en-US">
                <a:solidFill>
                  <a:prstClr val="black">
                    <a:tint val="75000"/>
                  </a:prstClr>
                </a:solidFill>
              </a:rPr>
              <a:t>9/3/20XX</a:t>
            </a:r>
            <a:endParaRPr lang="en-US" dirty="0">
              <a:solidFill>
                <a:prstClr val="black">
                  <a:tint val="75000"/>
                </a:prstClr>
              </a:solidFill>
            </a:endParaRPr>
          </a:p>
        </p:txBody>
      </p:sp>
      <p:sp>
        <p:nvSpPr>
          <p:cNvPr id="5" name="Footer Placeholder 4">
            <a:extLst>
              <a:ext uri="{FF2B5EF4-FFF2-40B4-BE49-F238E27FC236}">
                <a16:creationId xmlns:a16="http://schemas.microsoft.com/office/drawing/2014/main" id="{31B4667D-A131-4CD4-356F-A31D3C133F09}"/>
              </a:ext>
            </a:extLst>
          </p:cNvPr>
          <p:cNvSpPr>
            <a:spLocks noGrp="1"/>
          </p:cNvSpPr>
          <p:nvPr>
            <p:ph type="ftr" sz="quarter" idx="11"/>
          </p:nvPr>
        </p:nvSpPr>
        <p:spPr/>
        <p:txBody>
          <a:bodyPr/>
          <a:lstStyle/>
          <a:p>
            <a:pPr>
              <a:defRPr/>
            </a:pPr>
            <a:r>
              <a:rPr lang="en-US">
                <a:solidFill>
                  <a:prstClr val="black">
                    <a:tint val="75000"/>
                  </a:prstClr>
                </a:solidFill>
              </a:rPr>
              <a:t>Presentation Title</a:t>
            </a:r>
            <a:endParaRPr lang="en-US" dirty="0">
              <a:solidFill>
                <a:prstClr val="black">
                  <a:tint val="75000"/>
                </a:prstClr>
              </a:solidFill>
            </a:endParaRPr>
          </a:p>
        </p:txBody>
      </p:sp>
      <p:sp>
        <p:nvSpPr>
          <p:cNvPr id="6" name="Slide Number Placeholder 5">
            <a:extLst>
              <a:ext uri="{FF2B5EF4-FFF2-40B4-BE49-F238E27FC236}">
                <a16:creationId xmlns:a16="http://schemas.microsoft.com/office/drawing/2014/main" id="{63D32573-87B5-7547-9236-929825F6D41D}"/>
              </a:ext>
            </a:extLst>
          </p:cNvPr>
          <p:cNvSpPr>
            <a:spLocks noGrp="1"/>
          </p:cNvSpPr>
          <p:nvPr>
            <p:ph type="sldNum" sz="quarter" idx="12"/>
          </p:nvPr>
        </p:nvSpPr>
        <p:spPr/>
        <p:txBody>
          <a:bodyPr/>
          <a:lstStyle/>
          <a:p>
            <a:pPr>
              <a:defRPr/>
            </a:pPr>
            <a:fld id="{D76B855D-E9CC-4FF8-AD85-6CDC7B89A0DE}" type="slidenum">
              <a:rPr lang="en-US" smtClean="0">
                <a:solidFill>
                  <a:prstClr val="black">
                    <a:tint val="75000"/>
                  </a:prstClr>
                </a:solidFill>
              </a:rPr>
              <a:pPr>
                <a:defRPr/>
              </a:pPr>
              <a:t>2</a:t>
            </a:fld>
            <a:endParaRPr lang="en-US" dirty="0">
              <a:solidFill>
                <a:prstClr val="black">
                  <a:tint val="75000"/>
                </a:prstClr>
              </a:solidFill>
            </a:endParaRPr>
          </a:p>
        </p:txBody>
      </p:sp>
    </p:spTree>
    <p:extLst>
      <p:ext uri="{BB962C8B-B14F-4D97-AF65-F5344CB8AC3E}">
        <p14:creationId xmlns:p14="http://schemas.microsoft.com/office/powerpoint/2010/main" val="34209632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11F345-D05E-7248-B5A6-CAAD21663794}"/>
              </a:ext>
            </a:extLst>
          </p:cNvPr>
          <p:cNvSpPr>
            <a:spLocks noGrp="1"/>
          </p:cNvSpPr>
          <p:nvPr>
            <p:ph type="title"/>
          </p:nvPr>
        </p:nvSpPr>
        <p:spPr/>
        <p:txBody>
          <a:bodyPr/>
          <a:lstStyle/>
          <a:p>
            <a:r>
              <a:rPr lang="en-GB" dirty="0"/>
              <a:t>Three points of learning</a:t>
            </a:r>
          </a:p>
        </p:txBody>
      </p:sp>
      <p:sp>
        <p:nvSpPr>
          <p:cNvPr id="3" name="Content Placeholder 2">
            <a:extLst>
              <a:ext uri="{FF2B5EF4-FFF2-40B4-BE49-F238E27FC236}">
                <a16:creationId xmlns:a16="http://schemas.microsoft.com/office/drawing/2014/main" id="{65F6B1AC-8477-8469-0C63-5CDEA6C460DE}"/>
              </a:ext>
            </a:extLst>
          </p:cNvPr>
          <p:cNvSpPr>
            <a:spLocks noGrp="1"/>
          </p:cNvSpPr>
          <p:nvPr>
            <p:ph idx="1"/>
          </p:nvPr>
        </p:nvSpPr>
        <p:spPr>
          <a:xfrm>
            <a:off x="8417814" y="2552700"/>
            <a:ext cx="8996172" cy="5897880"/>
          </a:xfrm>
        </p:spPr>
        <p:txBody>
          <a:bodyPr/>
          <a:lstStyle/>
          <a:p>
            <a:pPr marL="742950" indent="-742950">
              <a:buAutoNum type="arabicPeriod"/>
            </a:pPr>
            <a:r>
              <a:rPr lang="en-GB" dirty="0"/>
              <a:t>Care-orientated partnerships </a:t>
            </a:r>
          </a:p>
          <a:p>
            <a:pPr marL="742950" indent="-742950">
              <a:buAutoNum type="arabicPeriod"/>
            </a:pPr>
            <a:endParaRPr lang="en-GB" dirty="0"/>
          </a:p>
          <a:p>
            <a:pPr marL="742950" indent="-742950">
              <a:buAutoNum type="arabicPeriod"/>
            </a:pPr>
            <a:r>
              <a:rPr lang="en-GB"/>
              <a:t>Action-orientated partnerships</a:t>
            </a:r>
            <a:endParaRPr lang="en-GB" dirty="0"/>
          </a:p>
          <a:p>
            <a:pPr marL="742950" indent="-742950">
              <a:buAutoNum type="arabicPeriod"/>
            </a:pPr>
            <a:endParaRPr lang="en-GB" dirty="0"/>
          </a:p>
          <a:p>
            <a:pPr marL="742950" indent="-742950">
              <a:buAutoNum type="arabicPeriod"/>
            </a:pPr>
            <a:r>
              <a:rPr lang="en-GB" dirty="0"/>
              <a:t>Parent and professional partnerships</a:t>
            </a:r>
          </a:p>
        </p:txBody>
      </p:sp>
      <p:sp>
        <p:nvSpPr>
          <p:cNvPr id="4" name="Date Placeholder 3">
            <a:extLst>
              <a:ext uri="{FF2B5EF4-FFF2-40B4-BE49-F238E27FC236}">
                <a16:creationId xmlns:a16="http://schemas.microsoft.com/office/drawing/2014/main" id="{F60484C2-BAA3-E20C-FB22-3F18C08DCE8B}"/>
              </a:ext>
            </a:extLst>
          </p:cNvPr>
          <p:cNvSpPr>
            <a:spLocks noGrp="1"/>
          </p:cNvSpPr>
          <p:nvPr>
            <p:ph type="dt" sz="half" idx="10"/>
          </p:nvPr>
        </p:nvSpPr>
        <p:spPr/>
        <p:txBody>
          <a:bodyPr/>
          <a:lstStyle/>
          <a:p>
            <a:pPr>
              <a:defRPr/>
            </a:pPr>
            <a:r>
              <a:rPr lang="en-US">
                <a:solidFill>
                  <a:prstClr val="black">
                    <a:tint val="75000"/>
                  </a:prstClr>
                </a:solidFill>
              </a:rPr>
              <a:t>9/3/20XX</a:t>
            </a:r>
            <a:endParaRPr lang="en-US" dirty="0">
              <a:solidFill>
                <a:prstClr val="black">
                  <a:tint val="75000"/>
                </a:prstClr>
              </a:solidFill>
            </a:endParaRPr>
          </a:p>
        </p:txBody>
      </p:sp>
      <p:sp>
        <p:nvSpPr>
          <p:cNvPr id="5" name="Footer Placeholder 4">
            <a:extLst>
              <a:ext uri="{FF2B5EF4-FFF2-40B4-BE49-F238E27FC236}">
                <a16:creationId xmlns:a16="http://schemas.microsoft.com/office/drawing/2014/main" id="{D53192B2-496E-DE07-9614-EE818ED2597A}"/>
              </a:ext>
            </a:extLst>
          </p:cNvPr>
          <p:cNvSpPr>
            <a:spLocks noGrp="1"/>
          </p:cNvSpPr>
          <p:nvPr>
            <p:ph type="ftr" sz="quarter" idx="11"/>
          </p:nvPr>
        </p:nvSpPr>
        <p:spPr/>
        <p:txBody>
          <a:bodyPr/>
          <a:lstStyle/>
          <a:p>
            <a:pPr>
              <a:defRPr/>
            </a:pPr>
            <a:r>
              <a:rPr lang="en-US">
                <a:solidFill>
                  <a:prstClr val="black">
                    <a:tint val="75000"/>
                  </a:prstClr>
                </a:solidFill>
              </a:rPr>
              <a:t>Presentation Title</a:t>
            </a:r>
            <a:endParaRPr lang="en-US" dirty="0">
              <a:solidFill>
                <a:prstClr val="black">
                  <a:tint val="75000"/>
                </a:prstClr>
              </a:solidFill>
            </a:endParaRPr>
          </a:p>
        </p:txBody>
      </p:sp>
      <p:sp>
        <p:nvSpPr>
          <p:cNvPr id="6" name="Slide Number Placeholder 5">
            <a:extLst>
              <a:ext uri="{FF2B5EF4-FFF2-40B4-BE49-F238E27FC236}">
                <a16:creationId xmlns:a16="http://schemas.microsoft.com/office/drawing/2014/main" id="{6A78096E-CDEA-B156-D214-BEABA4938482}"/>
              </a:ext>
            </a:extLst>
          </p:cNvPr>
          <p:cNvSpPr>
            <a:spLocks noGrp="1"/>
          </p:cNvSpPr>
          <p:nvPr>
            <p:ph type="sldNum" sz="quarter" idx="12"/>
          </p:nvPr>
        </p:nvSpPr>
        <p:spPr/>
        <p:txBody>
          <a:bodyPr/>
          <a:lstStyle/>
          <a:p>
            <a:pPr>
              <a:defRPr/>
            </a:pPr>
            <a:fld id="{D76B855D-E9CC-4FF8-AD85-6CDC7B89A0DE}" type="slidenum">
              <a:rPr lang="en-US" smtClean="0">
                <a:solidFill>
                  <a:prstClr val="black">
                    <a:tint val="75000"/>
                  </a:prstClr>
                </a:solidFill>
              </a:rPr>
              <a:pPr>
                <a:defRPr/>
              </a:pPr>
              <a:t>3</a:t>
            </a:fld>
            <a:endParaRPr lang="en-US" dirty="0">
              <a:solidFill>
                <a:prstClr val="black">
                  <a:tint val="75000"/>
                </a:prstClr>
              </a:solidFill>
            </a:endParaRPr>
          </a:p>
        </p:txBody>
      </p:sp>
    </p:spTree>
    <p:extLst>
      <p:ext uri="{BB962C8B-B14F-4D97-AF65-F5344CB8AC3E}">
        <p14:creationId xmlns:p14="http://schemas.microsoft.com/office/powerpoint/2010/main" val="298149404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A4A07E-E9ED-135B-2015-B27A6DFB4421}"/>
              </a:ext>
            </a:extLst>
          </p:cNvPr>
          <p:cNvSpPr>
            <a:spLocks noGrp="1"/>
          </p:cNvSpPr>
          <p:nvPr>
            <p:ph type="title"/>
          </p:nvPr>
        </p:nvSpPr>
        <p:spPr/>
        <p:txBody>
          <a:bodyPr/>
          <a:lstStyle/>
          <a:p>
            <a:r>
              <a:rPr lang="en-GB" dirty="0"/>
              <a:t>Care-orientated partnerships</a:t>
            </a:r>
          </a:p>
        </p:txBody>
      </p:sp>
      <p:sp>
        <p:nvSpPr>
          <p:cNvPr id="3" name="Text Placeholder 2">
            <a:extLst>
              <a:ext uri="{FF2B5EF4-FFF2-40B4-BE49-F238E27FC236}">
                <a16:creationId xmlns:a16="http://schemas.microsoft.com/office/drawing/2014/main" id="{C14A47B8-3D69-BB70-12B0-245D66F7A6A9}"/>
              </a:ext>
            </a:extLst>
          </p:cNvPr>
          <p:cNvSpPr>
            <a:spLocks noGrp="1"/>
          </p:cNvSpPr>
          <p:nvPr>
            <p:ph type="body" idx="1"/>
          </p:nvPr>
        </p:nvSpPr>
        <p:spPr/>
        <p:txBody>
          <a:bodyPr/>
          <a:lstStyle/>
          <a:p>
            <a:endParaRPr lang="en-GB"/>
          </a:p>
        </p:txBody>
      </p:sp>
    </p:spTree>
    <p:extLst>
      <p:ext uri="{BB962C8B-B14F-4D97-AF65-F5344CB8AC3E}">
        <p14:creationId xmlns:p14="http://schemas.microsoft.com/office/powerpoint/2010/main" val="211003699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389575E1-3389-451A-A5F7-27854C25C5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72" y="6439"/>
            <a:ext cx="18283428" cy="10287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A53CCC5C-D88E-40FB-B30B-23DCDBD01D3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
            <a:ext cx="6250902" cy="1028700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86728CE-187E-B25E-F73E-3036E6E291D0}"/>
              </a:ext>
            </a:extLst>
          </p:cNvPr>
          <p:cNvSpPr>
            <a:spLocks noGrp="1"/>
          </p:cNvSpPr>
          <p:nvPr>
            <p:ph type="title"/>
          </p:nvPr>
        </p:nvSpPr>
        <p:spPr>
          <a:xfrm>
            <a:off x="1030251" y="887016"/>
            <a:ext cx="4800600" cy="8378428"/>
          </a:xfrm>
        </p:spPr>
        <p:txBody>
          <a:bodyPr>
            <a:normAutofit fontScale="90000"/>
          </a:bodyPr>
          <a:lstStyle/>
          <a:p>
            <a:r>
              <a:rPr lang="en-GB" dirty="0">
                <a:solidFill>
                  <a:srgbClr val="FFFFFF"/>
                </a:solidFill>
              </a:rPr>
              <a:t>We are seeking to safeguard young people from harm using a system that they had been designed out of…..</a:t>
            </a:r>
          </a:p>
        </p:txBody>
      </p:sp>
      <p:sp>
        <p:nvSpPr>
          <p:cNvPr id="4" name="Footer Placeholder 3">
            <a:extLst>
              <a:ext uri="{FF2B5EF4-FFF2-40B4-BE49-F238E27FC236}">
                <a16:creationId xmlns:a16="http://schemas.microsoft.com/office/drawing/2014/main" id="{50D08E05-9411-243E-1817-597759D925F9}"/>
              </a:ext>
            </a:extLst>
          </p:cNvPr>
          <p:cNvSpPr>
            <a:spLocks noGrp="1"/>
          </p:cNvSpPr>
          <p:nvPr>
            <p:ph type="ftr" sz="quarter" idx="11"/>
          </p:nvPr>
        </p:nvSpPr>
        <p:spPr>
          <a:xfrm>
            <a:off x="6670962" y="9534525"/>
            <a:ext cx="7263699" cy="547687"/>
          </a:xfrm>
        </p:spPr>
        <p:txBody>
          <a:bodyPr>
            <a:normAutofit/>
          </a:bodyPr>
          <a:lstStyle/>
          <a:p>
            <a:pPr>
              <a:lnSpc>
                <a:spcPct val="90000"/>
              </a:lnSpc>
              <a:spcAft>
                <a:spcPts val="600"/>
              </a:spcAft>
            </a:pPr>
            <a:r>
              <a:rPr lang="en-GB" sz="1500"/>
              <a:t>PRODUCED BY CONTEXTUAL SAFEGUARDING TEAM, DURHAM UNIVERSITY, NOT TO BE REPRODUCED WITHOUT AUTHOR CONSENT</a:t>
            </a:r>
          </a:p>
        </p:txBody>
      </p:sp>
      <p:sp>
        <p:nvSpPr>
          <p:cNvPr id="5" name="Slide Number Placeholder 4">
            <a:extLst>
              <a:ext uri="{FF2B5EF4-FFF2-40B4-BE49-F238E27FC236}">
                <a16:creationId xmlns:a16="http://schemas.microsoft.com/office/drawing/2014/main" id="{5E353245-244C-3233-4572-6DD8FDED56FC}"/>
              </a:ext>
            </a:extLst>
          </p:cNvPr>
          <p:cNvSpPr>
            <a:spLocks noGrp="1"/>
          </p:cNvSpPr>
          <p:nvPr>
            <p:ph type="sldNum" sz="quarter" idx="12"/>
          </p:nvPr>
        </p:nvSpPr>
        <p:spPr>
          <a:xfrm>
            <a:off x="14729790" y="9534525"/>
            <a:ext cx="2300908" cy="547687"/>
          </a:xfrm>
        </p:spPr>
        <p:txBody>
          <a:bodyPr>
            <a:normAutofit/>
          </a:bodyPr>
          <a:lstStyle/>
          <a:p>
            <a:pPr>
              <a:spcAft>
                <a:spcPts val="600"/>
              </a:spcAft>
            </a:pPr>
            <a:fld id="{330EA680-D336-4FF7-8B7A-9848BB0A1C32}" type="slidenum">
              <a:rPr lang="en-GB" smtClean="0"/>
              <a:pPr>
                <a:spcAft>
                  <a:spcPts val="600"/>
                </a:spcAft>
              </a:pPr>
              <a:t>5</a:t>
            </a:fld>
            <a:endParaRPr lang="en-GB"/>
          </a:p>
        </p:txBody>
      </p:sp>
      <p:sp>
        <p:nvSpPr>
          <p:cNvPr id="14" name="Arc 13">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11325603" y="3683218"/>
            <a:ext cx="6125149" cy="6125150"/>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06DB7CB7-61D6-016B-264A-286967FEAB6E}"/>
              </a:ext>
            </a:extLst>
          </p:cNvPr>
          <p:cNvSpPr>
            <a:spLocks noGrp="1"/>
          </p:cNvSpPr>
          <p:nvPr>
            <p:ph idx="1"/>
          </p:nvPr>
        </p:nvSpPr>
        <p:spPr>
          <a:xfrm>
            <a:off x="6670962" y="887016"/>
            <a:ext cx="10359736" cy="8378428"/>
          </a:xfrm>
        </p:spPr>
        <p:txBody>
          <a:bodyPr anchor="ctr">
            <a:normAutofit/>
          </a:bodyPr>
          <a:lstStyle/>
          <a:p>
            <a:pPr marL="0" indent="0">
              <a:buNone/>
            </a:pPr>
            <a:r>
              <a:rPr lang="en-GB" b="0" i="1" u="none" strike="noStrike" baseline="0">
                <a:latin typeface="AdvOT46dcae81"/>
              </a:rPr>
              <a:t>[intended to separate out] delinquent or naughty children </a:t>
            </a:r>
            <a:r>
              <a:rPr lang="en-GB" b="0" i="1" u="none" strike="noStrike" baseline="0">
                <a:latin typeface="AdvOT46dcae81+20"/>
              </a:rPr>
              <a:t>– </a:t>
            </a:r>
            <a:r>
              <a:rPr lang="en-GB" b="0" i="1" u="none" strike="noStrike" baseline="0">
                <a:latin typeface="AdvOT46dcae81"/>
              </a:rPr>
              <a:t>those who were out of control, falling into bad associations or in moral danger </a:t>
            </a:r>
            <a:r>
              <a:rPr lang="en-GB" b="0" i="1" u="none" strike="noStrike" baseline="0">
                <a:latin typeface="AdvOT46dcae81+20"/>
              </a:rPr>
              <a:t>– </a:t>
            </a:r>
            <a:r>
              <a:rPr lang="en-GB" b="0" i="1" u="none" strike="noStrike" baseline="0">
                <a:latin typeface="AdvOT46dcae81"/>
              </a:rPr>
              <a:t>rather than proceedings in respect of children who were su</a:t>
            </a:r>
            <a:r>
              <a:rPr lang="en-GB" b="0" i="1" u="none" strike="noStrike" baseline="0">
                <a:latin typeface="AdvOT46dcae81+fb"/>
              </a:rPr>
              <a:t>ff</a:t>
            </a:r>
            <a:r>
              <a:rPr lang="en-GB" b="0" i="1" u="none" strike="noStrike" baseline="0">
                <a:latin typeface="AdvOT46dcae81"/>
              </a:rPr>
              <a:t>ering or at risk of su</a:t>
            </a:r>
            <a:r>
              <a:rPr lang="en-GB" b="0" i="1" u="none" strike="noStrike" baseline="0">
                <a:latin typeface="AdvOT46dcae81+fb"/>
              </a:rPr>
              <a:t>ff</a:t>
            </a:r>
            <a:r>
              <a:rPr lang="en-GB" b="0" i="1" u="none" strike="noStrike" baseline="0">
                <a:latin typeface="AdvOT46dcae81"/>
              </a:rPr>
              <a:t>ering neglect or abuse (Hale 2019:2)</a:t>
            </a:r>
            <a:endParaRPr lang="en-GB" i="1"/>
          </a:p>
        </p:txBody>
      </p:sp>
    </p:spTree>
    <p:extLst>
      <p:ext uri="{BB962C8B-B14F-4D97-AF65-F5344CB8AC3E}">
        <p14:creationId xmlns:p14="http://schemas.microsoft.com/office/powerpoint/2010/main" val="204432755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descr="A diagram of a well being&#10;&#10;AI-generated content may be incorrect.">
            <a:extLst>
              <a:ext uri="{FF2B5EF4-FFF2-40B4-BE49-F238E27FC236}">
                <a16:creationId xmlns:a16="http://schemas.microsoft.com/office/drawing/2014/main" id="{1595D472-2F0F-0D92-EBCC-5F315DF858E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3527171" cy="9554672"/>
          </a:xfrm>
          <a:prstGeom prst="rect">
            <a:avLst/>
          </a:prstGeom>
        </p:spPr>
      </p:pic>
      <p:sp>
        <p:nvSpPr>
          <p:cNvPr id="8" name="TextBox 7">
            <a:extLst>
              <a:ext uri="{FF2B5EF4-FFF2-40B4-BE49-F238E27FC236}">
                <a16:creationId xmlns:a16="http://schemas.microsoft.com/office/drawing/2014/main" id="{A345CB1B-D836-1448-E63D-8F4DE86A41C3}"/>
              </a:ext>
            </a:extLst>
          </p:cNvPr>
          <p:cNvSpPr txBox="1"/>
          <p:nvPr/>
        </p:nvSpPr>
        <p:spPr>
          <a:xfrm>
            <a:off x="13527171" y="2211928"/>
            <a:ext cx="4343400" cy="5863144"/>
          </a:xfrm>
          <a:prstGeom prst="rect">
            <a:avLst/>
          </a:prstGeom>
          <a:noFill/>
        </p:spPr>
        <p:txBody>
          <a:bodyPr wrap="square">
            <a:spAutoFit/>
          </a:bodyPr>
          <a:lstStyle/>
          <a:p>
            <a:r>
              <a:rPr lang="en-GB" sz="2500" b="0" i="0" dirty="0">
                <a:solidFill>
                  <a:srgbClr val="2A2A2A"/>
                </a:solidFill>
                <a:effectLst/>
                <a:latin typeface="Aptos" panose="020B0004020202020204" pitchFamily="34" charset="0"/>
              </a:rPr>
              <a:t>My young man that’s missing currently, the police think they may know where he is, but they’re not willing to disclose that information to anyone because they want to shut down the county line that he’s operating within. And they have said that when they find him, they will most likely arrest him. He’s fourteen… The police have one angle, social care have an angle… (Innovate Project, Transitional Safeguarding Learning Group)</a:t>
            </a:r>
            <a:endParaRPr lang="en-GB" sz="2500" dirty="0">
              <a:latin typeface="Aptos" panose="020B0004020202020204" pitchFamily="34" charset="0"/>
            </a:endParaRPr>
          </a:p>
        </p:txBody>
      </p:sp>
    </p:spTree>
    <p:extLst>
      <p:ext uri="{BB962C8B-B14F-4D97-AF65-F5344CB8AC3E}">
        <p14:creationId xmlns:p14="http://schemas.microsoft.com/office/powerpoint/2010/main" val="248500731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381000" y="239491"/>
            <a:ext cx="2084782" cy="899792"/>
          </a:xfrm>
          <a:custGeom>
            <a:avLst/>
            <a:gdLst/>
            <a:ahLst/>
            <a:cxnLst/>
            <a:rect l="l" t="t" r="r" b="b"/>
            <a:pathLst>
              <a:path w="2084782" h="899792">
                <a:moveTo>
                  <a:pt x="0" y="0"/>
                </a:moveTo>
                <a:lnTo>
                  <a:pt x="2084782" y="0"/>
                </a:lnTo>
                <a:lnTo>
                  <a:pt x="2084782" y="899792"/>
                </a:lnTo>
                <a:lnTo>
                  <a:pt x="0" y="899792"/>
                </a:lnTo>
                <a:lnTo>
                  <a:pt x="0" y="0"/>
                </a:lnTo>
                <a:close/>
              </a:path>
            </a:pathLst>
          </a:custGeom>
          <a:blipFill>
            <a:blip r:embed="rId3"/>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sp>
        <p:nvSpPr>
          <p:cNvPr id="3" name="AutoShape 3"/>
          <p:cNvSpPr/>
          <p:nvPr/>
        </p:nvSpPr>
        <p:spPr>
          <a:xfrm flipH="1" flipV="1">
            <a:off x="875869" y="1296845"/>
            <a:ext cx="16536262" cy="9522"/>
          </a:xfrm>
          <a:prstGeom prst="line">
            <a:avLst/>
          </a:prstGeom>
          <a:ln w="76200" cap="flat">
            <a:solidFill>
              <a:srgbClr val="B88187"/>
            </a:solidFill>
            <a:prstDash val="solid"/>
            <a:headEnd type="none" w="sm" len="sm"/>
            <a:tailEnd type="none" w="sm" len="sm"/>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sp>
        <p:nvSpPr>
          <p:cNvPr id="4" name="Freeform 4"/>
          <p:cNvSpPr/>
          <p:nvPr/>
        </p:nvSpPr>
        <p:spPr>
          <a:xfrm>
            <a:off x="381000" y="9349184"/>
            <a:ext cx="2496823" cy="916542"/>
          </a:xfrm>
          <a:custGeom>
            <a:avLst/>
            <a:gdLst/>
            <a:ahLst/>
            <a:cxnLst/>
            <a:rect l="l" t="t" r="r" b="b"/>
            <a:pathLst>
              <a:path w="2496823" h="916542">
                <a:moveTo>
                  <a:pt x="0" y="0"/>
                </a:moveTo>
                <a:lnTo>
                  <a:pt x="2496823" y="0"/>
                </a:lnTo>
                <a:lnTo>
                  <a:pt x="2496823" y="916542"/>
                </a:lnTo>
                <a:lnTo>
                  <a:pt x="0" y="916542"/>
                </a:lnTo>
                <a:lnTo>
                  <a:pt x="0" y="0"/>
                </a:lnTo>
                <a:close/>
              </a:path>
            </a:pathLst>
          </a:custGeom>
          <a:blipFill>
            <a:blip r:embed="rId4"/>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sp>
        <p:nvSpPr>
          <p:cNvPr id="20" name="TextBox 20"/>
          <p:cNvSpPr txBox="1"/>
          <p:nvPr/>
        </p:nvSpPr>
        <p:spPr>
          <a:xfrm>
            <a:off x="11658600" y="1595041"/>
            <a:ext cx="5562600" cy="1000274"/>
          </a:xfrm>
          <a:prstGeom prst="rect">
            <a:avLst/>
          </a:prstGeom>
        </p:spPr>
        <p:txBody>
          <a:bodyPr wrap="square" lIns="0" tIns="0" rIns="0" bIns="0" rtlCol="0" anchor="t">
            <a:spAutoFit/>
          </a:bodyPr>
          <a:lstStyle/>
          <a:p>
            <a:pPr marL="0" marR="0" lvl="0" indent="0" algn="l" defTabSz="914400" rtl="0" eaLnBrk="1" fontAlgn="auto" latinLnBrk="0" hangingPunct="1">
              <a:lnSpc>
                <a:spcPts val="3919"/>
              </a:lnSpc>
              <a:spcBef>
                <a:spcPct val="0"/>
              </a:spcBef>
              <a:spcAft>
                <a:spcPts val="0"/>
              </a:spcAft>
              <a:buClrTx/>
              <a:buSzTx/>
              <a:buFontTx/>
              <a:buNone/>
              <a:tabLst/>
              <a:defRPr/>
            </a:pPr>
            <a:r>
              <a:rPr kumimoji="0" lang="en-US" sz="3600" b="0" i="0" u="none" strike="noStrike" kern="1200" cap="none" spc="0" normalizeH="0" baseline="0" noProof="0" dirty="0">
                <a:ln>
                  <a:noFill/>
                </a:ln>
                <a:solidFill>
                  <a:srgbClr val="566276"/>
                </a:solidFill>
                <a:effectLst/>
                <a:uLnTx/>
                <a:uFillTx/>
                <a:latin typeface="Public Sans Bold"/>
                <a:ea typeface="+mn-ea"/>
                <a:cs typeface="+mn-cs"/>
              </a:rPr>
              <a:t>Foundation of Care</a:t>
            </a:r>
          </a:p>
          <a:p>
            <a:pPr marL="0" marR="0" lvl="0" indent="0" algn="l" defTabSz="914400" rtl="0" eaLnBrk="1" fontAlgn="auto" latinLnBrk="0" hangingPunct="1">
              <a:lnSpc>
                <a:spcPts val="3919"/>
              </a:lnSpc>
              <a:spcBef>
                <a:spcPct val="0"/>
              </a:spcBef>
              <a:spcAft>
                <a:spcPts val="0"/>
              </a:spcAft>
              <a:buClrTx/>
              <a:buSzTx/>
              <a:buFontTx/>
              <a:buNone/>
              <a:tabLst/>
              <a:defRPr/>
            </a:pPr>
            <a:endParaRPr kumimoji="0" lang="en-US" sz="3600" b="0" i="0" u="none" strike="noStrike" kern="1200" cap="none" spc="0" normalizeH="0" baseline="0" noProof="0" dirty="0">
              <a:ln>
                <a:noFill/>
              </a:ln>
              <a:solidFill>
                <a:srgbClr val="566276"/>
              </a:solidFill>
              <a:effectLst/>
              <a:uLnTx/>
              <a:uFillTx/>
              <a:latin typeface="Public Sans Bold"/>
              <a:ea typeface="+mn-ea"/>
              <a:cs typeface="+mn-cs"/>
            </a:endParaRPr>
          </a:p>
        </p:txBody>
      </p:sp>
      <p:graphicFrame>
        <p:nvGraphicFramePr>
          <p:cNvPr id="7" name="Diagram 6">
            <a:extLst>
              <a:ext uri="{FF2B5EF4-FFF2-40B4-BE49-F238E27FC236}">
                <a16:creationId xmlns:a16="http://schemas.microsoft.com/office/drawing/2014/main" id="{70E6DE8F-E79C-5282-DC96-653C943209BE}"/>
              </a:ext>
            </a:extLst>
          </p:cNvPr>
          <p:cNvGraphicFramePr/>
          <p:nvPr>
            <p:extLst>
              <p:ext uri="{D42A27DB-BD31-4B8C-83A1-F6EECF244321}">
                <p14:modId xmlns:p14="http://schemas.microsoft.com/office/powerpoint/2010/main" val="2643322552"/>
              </p:ext>
            </p:extLst>
          </p:nvPr>
        </p:nvGraphicFramePr>
        <p:xfrm>
          <a:off x="220579" y="2095178"/>
          <a:ext cx="9525000" cy="7086922"/>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
        <p:nvSpPr>
          <p:cNvPr id="12" name="TextBox 11">
            <a:extLst>
              <a:ext uri="{FF2B5EF4-FFF2-40B4-BE49-F238E27FC236}">
                <a16:creationId xmlns:a16="http://schemas.microsoft.com/office/drawing/2014/main" id="{29D6EC25-2F43-F200-3DAC-83A734CE03EE}"/>
              </a:ext>
            </a:extLst>
          </p:cNvPr>
          <p:cNvSpPr txBox="1"/>
          <p:nvPr/>
        </p:nvSpPr>
        <p:spPr>
          <a:xfrm>
            <a:off x="10334867" y="2574611"/>
            <a:ext cx="7162800" cy="3293209"/>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r>
              <a:rPr lang="en-GB" sz="2600" i="1" dirty="0">
                <a:latin typeface="Aptos" panose="020B0004020202020204" pitchFamily="34" charset="0"/>
              </a:rPr>
              <a:t>We have two main things to work on still - finding more ways to offer ‘Laura’ and her friends fun, exciting opportunities to spend time together so they feel less need to go missing and getting the necessary school support in place so that Laura can feel safe and comfortable to be in school every day. </a:t>
            </a:r>
            <a:r>
              <a:rPr lang="en-GB" sz="2600" dirty="0">
                <a:latin typeface="Aptos" panose="020B0004020202020204" pitchFamily="34" charset="0"/>
              </a:rPr>
              <a:t>(Planning for Safety, ROTH Social Work Assessment, Document 3, Site 1)</a:t>
            </a:r>
          </a:p>
        </p:txBody>
      </p:sp>
      <p:sp>
        <p:nvSpPr>
          <p:cNvPr id="9" name="TextBox 8">
            <a:extLst>
              <a:ext uri="{FF2B5EF4-FFF2-40B4-BE49-F238E27FC236}">
                <a16:creationId xmlns:a16="http://schemas.microsoft.com/office/drawing/2014/main" id="{8A1F179E-068F-9F37-4650-5904237C69FA}"/>
              </a:ext>
            </a:extLst>
          </p:cNvPr>
          <p:cNvSpPr txBox="1"/>
          <p:nvPr/>
        </p:nvSpPr>
        <p:spPr>
          <a:xfrm>
            <a:off x="10318825" y="6286500"/>
            <a:ext cx="7093306" cy="3554819"/>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r>
              <a:rPr lang="en-GB" sz="2500" i="1" dirty="0">
                <a:solidFill>
                  <a:schemeClr val="tx1"/>
                </a:solidFill>
                <a:latin typeface="Aptos" panose="020B0004020202020204" pitchFamily="34" charset="0"/>
                <a:cs typeface="Arial"/>
              </a:rPr>
              <a:t>Chair – tell us what type of person XXX is</a:t>
            </a:r>
            <a:br>
              <a:rPr lang="en-GB" sz="2500" i="1" dirty="0">
                <a:solidFill>
                  <a:schemeClr val="tx1"/>
                </a:solidFill>
                <a:latin typeface="Aptos" panose="020B0004020202020204" pitchFamily="34" charset="0"/>
                <a:cs typeface="Arial"/>
              </a:rPr>
            </a:br>
            <a:r>
              <a:rPr lang="en-GB" sz="2500" i="1" dirty="0">
                <a:solidFill>
                  <a:schemeClr val="tx1"/>
                </a:solidFill>
                <a:latin typeface="Aptos" panose="020B0004020202020204" pitchFamily="34" charset="0"/>
                <a:cs typeface="Arial"/>
              </a:rPr>
              <a:t>Grandad – He was a lovely kid (Grandad getting emotional) he’s just got mixed up with wrong crowd, don’t want to give it as an excuse, can’t defend it, but don’t know if it’s him or them…</a:t>
            </a:r>
            <a:br>
              <a:rPr lang="en-GB" sz="2500" i="1" dirty="0">
                <a:solidFill>
                  <a:schemeClr val="tx1"/>
                </a:solidFill>
                <a:latin typeface="Aptos" panose="020B0004020202020204" pitchFamily="34" charset="0"/>
                <a:cs typeface="Arial"/>
              </a:rPr>
            </a:br>
            <a:r>
              <a:rPr lang="en-GB" sz="2500" i="1" dirty="0">
                <a:solidFill>
                  <a:schemeClr val="tx1"/>
                </a:solidFill>
                <a:latin typeface="Aptos" panose="020B0004020202020204" pitchFamily="34" charset="0"/>
                <a:cs typeface="Arial"/>
              </a:rPr>
              <a:t>Social worker – he loved to draw didn’t he</a:t>
            </a:r>
            <a:br>
              <a:rPr lang="en-GB" sz="2500" i="1" dirty="0">
                <a:solidFill>
                  <a:schemeClr val="tx1"/>
                </a:solidFill>
                <a:latin typeface="Aptos" panose="020B0004020202020204" pitchFamily="34" charset="0"/>
                <a:cs typeface="Arial"/>
              </a:rPr>
            </a:br>
            <a:r>
              <a:rPr lang="en-GB" sz="2500" i="1" dirty="0">
                <a:solidFill>
                  <a:schemeClr val="tx1"/>
                </a:solidFill>
                <a:latin typeface="Aptos" panose="020B0004020202020204" pitchFamily="34" charset="0"/>
                <a:cs typeface="Arial"/>
              </a:rPr>
              <a:t>Grandad – he loved running, was so good at it, but stopped doing it </a:t>
            </a:r>
            <a:r>
              <a:rPr lang="en-GB" sz="2500" dirty="0">
                <a:solidFill>
                  <a:schemeClr val="tx1"/>
                </a:solidFill>
                <a:latin typeface="Aptos" panose="020B0004020202020204" pitchFamily="34" charset="0"/>
                <a:cs typeface="Arial"/>
              </a:rPr>
              <a:t>((Planning for Safety, Observation 05, Researcher Notes)</a:t>
            </a:r>
            <a:endParaRPr lang="en-GB" sz="2500" dirty="0"/>
          </a:p>
        </p:txBody>
      </p:sp>
    </p:spTree>
    <p:extLst>
      <p:ext uri="{BB962C8B-B14F-4D97-AF65-F5344CB8AC3E}">
        <p14:creationId xmlns:p14="http://schemas.microsoft.com/office/powerpoint/2010/main" val="17675965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graphicEl>
                                              <a:dgm id="{26FFCD55-E997-4377-BCB6-9EAC98D87A98}"/>
                                            </p:graphic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graphicEl>
                                              <a:dgm id="{13710D3B-5E0F-41D0-9CBC-47B8F0EC69DC}"/>
                                            </p:graphic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7">
                                            <p:graphicEl>
                                              <a:dgm id="{7F760614-B375-4DC4-9171-E1C8997C7856}"/>
                                            </p:graphic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7">
                                            <p:graphicEl>
                                              <a:dgm id="{5BE299FF-47D6-4AFC-B52B-2F36BAF2CDE6}"/>
                                            </p:graphic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7">
                                            <p:graphicEl>
                                              <a:dgm id="{FB8A8074-A2B0-491F-AA43-3E20F19F83A1}"/>
                                            </p:graphic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7">
                                            <p:graphicEl>
                                              <a:dgm id="{FE71C3B1-20F5-42DA-A5E1-3E390BBD14E2}"/>
                                            </p:graphic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7">
                                            <p:graphicEl>
                                              <a:dgm id="{E08D4259-1291-41DA-8B93-7FA12C807D97}"/>
                                            </p:graphic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grpId="0" nodeType="clickEffect">
                                  <p:stCondLst>
                                    <p:cond delay="0"/>
                                  </p:stCondLst>
                                  <p:childTnLst>
                                    <p:set>
                                      <p:cBhvr>
                                        <p:cTn id="28" dur="1" fill="hold">
                                          <p:stCondLst>
                                            <p:cond delay="0"/>
                                          </p:stCondLst>
                                        </p:cTn>
                                        <p:tgtEl>
                                          <p:spTgt spid="12"/>
                                        </p:tgtEl>
                                        <p:attrNameLst>
                                          <p:attrName>style.visibility</p:attrName>
                                        </p:attrNameLst>
                                      </p:cBhvr>
                                      <p:to>
                                        <p:strVal val="visible"/>
                                      </p:to>
                                    </p:set>
                                    <p:anim calcmode="lin" valueType="num">
                                      <p:cBhvr additive="base">
                                        <p:cTn id="29" dur="500" fill="hold"/>
                                        <p:tgtEl>
                                          <p:spTgt spid="12"/>
                                        </p:tgtEl>
                                        <p:attrNameLst>
                                          <p:attrName>ppt_x</p:attrName>
                                        </p:attrNameLst>
                                      </p:cBhvr>
                                      <p:tavLst>
                                        <p:tav tm="0">
                                          <p:val>
                                            <p:strVal val="#ppt_x"/>
                                          </p:val>
                                        </p:tav>
                                        <p:tav tm="100000">
                                          <p:val>
                                            <p:strVal val="#ppt_x"/>
                                          </p:val>
                                        </p:tav>
                                      </p:tavLst>
                                    </p:anim>
                                    <p:anim calcmode="lin" valueType="num">
                                      <p:cBhvr additive="base">
                                        <p:cTn id="30"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7" grpId="0">
        <p:bldSub>
          <a:bldDgm bld="lvlOne"/>
        </p:bldSub>
      </p:bldGraphic>
      <p:bldP spid="12"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92CAF3-7E44-3E8C-4051-1878AE77E091}"/>
              </a:ext>
            </a:extLst>
          </p:cNvPr>
          <p:cNvSpPr>
            <a:spLocks noGrp="1"/>
          </p:cNvSpPr>
          <p:nvPr>
            <p:ph type="title"/>
          </p:nvPr>
        </p:nvSpPr>
        <p:spPr/>
        <p:txBody>
          <a:bodyPr/>
          <a:lstStyle/>
          <a:p>
            <a:r>
              <a:rPr lang="en-GB" dirty="0"/>
              <a:t>Procedural features of partnership working that struggle to facilitate this….</a:t>
            </a:r>
          </a:p>
        </p:txBody>
      </p:sp>
      <p:sp>
        <p:nvSpPr>
          <p:cNvPr id="3" name="Content Placeholder 2">
            <a:extLst>
              <a:ext uri="{FF2B5EF4-FFF2-40B4-BE49-F238E27FC236}">
                <a16:creationId xmlns:a16="http://schemas.microsoft.com/office/drawing/2014/main" id="{4FA79979-C2E5-974E-52EC-5B41C7ED0C40}"/>
              </a:ext>
            </a:extLst>
          </p:cNvPr>
          <p:cNvSpPr>
            <a:spLocks noGrp="1"/>
          </p:cNvSpPr>
          <p:nvPr>
            <p:ph idx="1"/>
          </p:nvPr>
        </p:nvSpPr>
        <p:spPr>
          <a:xfrm>
            <a:off x="1769364" y="2866644"/>
            <a:ext cx="8898636" cy="5789613"/>
          </a:xfrm>
        </p:spPr>
        <p:txBody>
          <a:bodyPr/>
          <a:lstStyle/>
          <a:p>
            <a:endParaRPr lang="en-GB" dirty="0"/>
          </a:p>
          <a:p>
            <a:r>
              <a:rPr lang="en-GB" dirty="0"/>
              <a:t>Panel practices</a:t>
            </a:r>
          </a:p>
          <a:p>
            <a:r>
              <a:rPr lang="en-GB" dirty="0"/>
              <a:t>Risk ratings and scores </a:t>
            </a:r>
          </a:p>
          <a:p>
            <a:r>
              <a:rPr lang="en-GB" dirty="0"/>
              <a:t>Referral framed as a response </a:t>
            </a:r>
          </a:p>
          <a:p>
            <a:r>
              <a:rPr lang="en-GB" dirty="0"/>
              <a:t>Unclear dominant culture / outcome mechanism</a:t>
            </a:r>
          </a:p>
          <a:p>
            <a:endParaRPr lang="en-GB" dirty="0"/>
          </a:p>
        </p:txBody>
      </p:sp>
      <p:sp>
        <p:nvSpPr>
          <p:cNvPr id="4" name="Date Placeholder 3">
            <a:extLst>
              <a:ext uri="{FF2B5EF4-FFF2-40B4-BE49-F238E27FC236}">
                <a16:creationId xmlns:a16="http://schemas.microsoft.com/office/drawing/2014/main" id="{2F5B29EC-458D-EA71-7257-4F168C76CC61}"/>
              </a:ext>
            </a:extLst>
          </p:cNvPr>
          <p:cNvSpPr>
            <a:spLocks noGrp="1"/>
          </p:cNvSpPr>
          <p:nvPr>
            <p:ph type="dt" sz="half" idx="10"/>
          </p:nvPr>
        </p:nvSpPr>
        <p:spPr/>
        <p:txBody>
          <a:bodyPr/>
          <a:lstStyle/>
          <a:p>
            <a:pPr>
              <a:defRPr/>
            </a:pPr>
            <a:r>
              <a:rPr lang="en-US">
                <a:solidFill>
                  <a:prstClr val="black">
                    <a:tint val="75000"/>
                  </a:prstClr>
                </a:solidFill>
              </a:rPr>
              <a:t>9/3/20XX</a:t>
            </a:r>
            <a:endParaRPr lang="en-US" dirty="0">
              <a:solidFill>
                <a:prstClr val="black">
                  <a:tint val="75000"/>
                </a:prstClr>
              </a:solidFill>
            </a:endParaRPr>
          </a:p>
        </p:txBody>
      </p:sp>
      <p:sp>
        <p:nvSpPr>
          <p:cNvPr id="5" name="Footer Placeholder 4">
            <a:extLst>
              <a:ext uri="{FF2B5EF4-FFF2-40B4-BE49-F238E27FC236}">
                <a16:creationId xmlns:a16="http://schemas.microsoft.com/office/drawing/2014/main" id="{95599575-CC3D-DAEF-1DB3-4F35D6518BCF}"/>
              </a:ext>
            </a:extLst>
          </p:cNvPr>
          <p:cNvSpPr>
            <a:spLocks noGrp="1"/>
          </p:cNvSpPr>
          <p:nvPr>
            <p:ph type="ftr" sz="quarter" idx="11"/>
          </p:nvPr>
        </p:nvSpPr>
        <p:spPr/>
        <p:txBody>
          <a:bodyPr/>
          <a:lstStyle/>
          <a:p>
            <a:pPr>
              <a:defRPr/>
            </a:pPr>
            <a:r>
              <a:rPr lang="en-US">
                <a:solidFill>
                  <a:prstClr val="black">
                    <a:tint val="75000"/>
                  </a:prstClr>
                </a:solidFill>
              </a:rPr>
              <a:t>Presentation Title</a:t>
            </a:r>
            <a:endParaRPr lang="en-US" dirty="0">
              <a:solidFill>
                <a:prstClr val="black">
                  <a:tint val="75000"/>
                </a:prstClr>
              </a:solidFill>
            </a:endParaRPr>
          </a:p>
        </p:txBody>
      </p:sp>
      <p:sp>
        <p:nvSpPr>
          <p:cNvPr id="6" name="Slide Number Placeholder 5">
            <a:extLst>
              <a:ext uri="{FF2B5EF4-FFF2-40B4-BE49-F238E27FC236}">
                <a16:creationId xmlns:a16="http://schemas.microsoft.com/office/drawing/2014/main" id="{7ACBC44C-BD44-EDB5-9856-A6CD7662F34C}"/>
              </a:ext>
            </a:extLst>
          </p:cNvPr>
          <p:cNvSpPr>
            <a:spLocks noGrp="1"/>
          </p:cNvSpPr>
          <p:nvPr>
            <p:ph type="sldNum" sz="quarter" idx="12"/>
          </p:nvPr>
        </p:nvSpPr>
        <p:spPr/>
        <p:txBody>
          <a:bodyPr/>
          <a:lstStyle/>
          <a:p>
            <a:pPr>
              <a:defRPr/>
            </a:pPr>
            <a:fld id="{D76B855D-E9CC-4FF8-AD85-6CDC7B89A0DE}" type="slidenum">
              <a:rPr lang="en-US" smtClean="0">
                <a:solidFill>
                  <a:prstClr val="black">
                    <a:tint val="75000"/>
                  </a:prstClr>
                </a:solidFill>
              </a:rPr>
              <a:pPr>
                <a:defRPr/>
              </a:pPr>
              <a:t>8</a:t>
            </a:fld>
            <a:endParaRPr lang="en-US" dirty="0">
              <a:solidFill>
                <a:prstClr val="black">
                  <a:tint val="75000"/>
                </a:prstClr>
              </a:solidFill>
            </a:endParaRPr>
          </a:p>
        </p:txBody>
      </p:sp>
      <p:sp>
        <p:nvSpPr>
          <p:cNvPr id="8" name="TextBox 7">
            <a:extLst>
              <a:ext uri="{FF2B5EF4-FFF2-40B4-BE49-F238E27FC236}">
                <a16:creationId xmlns:a16="http://schemas.microsoft.com/office/drawing/2014/main" id="{13BF991C-852D-37D2-72E8-0D3B4AF70BFA}"/>
              </a:ext>
            </a:extLst>
          </p:cNvPr>
          <p:cNvSpPr txBox="1"/>
          <p:nvPr/>
        </p:nvSpPr>
        <p:spPr>
          <a:xfrm>
            <a:off x="10515600" y="3384223"/>
            <a:ext cx="5638800" cy="4324261"/>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wrap="square">
            <a:spAutoFit/>
          </a:bodyPr>
          <a:lstStyle/>
          <a:p>
            <a:r>
              <a:rPr lang="en-GB" sz="2500" b="0" i="0" dirty="0">
                <a:solidFill>
                  <a:srgbClr val="2A2A2A"/>
                </a:solidFill>
                <a:effectLst/>
                <a:latin typeface="Aptos" panose="020B0004020202020204" pitchFamily="34" charset="0"/>
              </a:rPr>
              <a:t>Elsewhere, we saw little-to-no interagency disagreement, and in the process, a loss of social care identity, such as a police officer being considered a sufficient replacement for a social worker to provide a young person with a consistent relationship (Vignette 1), or hearing social workers use the term ‘intel’ to describe information gathered for their assessments (three sites). </a:t>
            </a:r>
            <a:endParaRPr lang="en-GB" sz="2500" dirty="0">
              <a:latin typeface="Aptos" panose="020B0004020202020204" pitchFamily="34" charset="0"/>
            </a:endParaRPr>
          </a:p>
        </p:txBody>
      </p:sp>
    </p:spTree>
    <p:extLst>
      <p:ext uri="{BB962C8B-B14F-4D97-AF65-F5344CB8AC3E}">
        <p14:creationId xmlns:p14="http://schemas.microsoft.com/office/powerpoint/2010/main" val="386936703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F41DFA-8F12-3B4C-4184-10413AC3B249}"/>
              </a:ext>
            </a:extLst>
          </p:cNvPr>
          <p:cNvSpPr>
            <a:spLocks noGrp="1"/>
          </p:cNvSpPr>
          <p:nvPr>
            <p:ph type="title"/>
          </p:nvPr>
        </p:nvSpPr>
        <p:spPr>
          <a:xfrm>
            <a:off x="1143000" y="294083"/>
            <a:ext cx="15887700" cy="1988345"/>
          </a:xfrm>
        </p:spPr>
        <p:txBody>
          <a:bodyPr>
            <a:normAutofit/>
          </a:bodyPr>
          <a:lstStyle/>
          <a:p>
            <a:pPr algn="ctr"/>
            <a:r>
              <a:rPr lang="en-GB" dirty="0"/>
              <a:t>Can lead to social care blurring with policing</a:t>
            </a:r>
          </a:p>
        </p:txBody>
      </p:sp>
      <p:sp>
        <p:nvSpPr>
          <p:cNvPr id="3" name="Content Placeholder 2">
            <a:extLst>
              <a:ext uri="{FF2B5EF4-FFF2-40B4-BE49-F238E27FC236}">
                <a16:creationId xmlns:a16="http://schemas.microsoft.com/office/drawing/2014/main" id="{2F91EB79-A787-89F9-D68D-B48F7E7586E1}"/>
              </a:ext>
            </a:extLst>
          </p:cNvPr>
          <p:cNvSpPr>
            <a:spLocks noGrp="1"/>
          </p:cNvSpPr>
          <p:nvPr>
            <p:ph idx="1"/>
          </p:nvPr>
        </p:nvSpPr>
        <p:spPr>
          <a:xfrm>
            <a:off x="1257300" y="2095500"/>
            <a:ext cx="16573500" cy="7169946"/>
          </a:xfrm>
        </p:spPr>
        <p:txBody>
          <a:bodyPr/>
          <a:lstStyle/>
          <a:p>
            <a:pPr marL="0" indent="0" algn="ctr">
              <a:buNone/>
            </a:pPr>
            <a:endParaRPr lang="en-GB" dirty="0"/>
          </a:p>
        </p:txBody>
      </p:sp>
      <p:sp>
        <p:nvSpPr>
          <p:cNvPr id="4" name="Footer Placeholder 3">
            <a:extLst>
              <a:ext uri="{FF2B5EF4-FFF2-40B4-BE49-F238E27FC236}">
                <a16:creationId xmlns:a16="http://schemas.microsoft.com/office/drawing/2014/main" id="{4CE73596-8E55-EF2B-B796-FFA76D58A39D}"/>
              </a:ext>
            </a:extLst>
          </p:cNvPr>
          <p:cNvSpPr>
            <a:spLocks noGrp="1"/>
          </p:cNvSpPr>
          <p:nvPr>
            <p:ph type="ftr" sz="quarter" idx="11"/>
          </p:nvPr>
        </p:nvSpPr>
        <p:spPr/>
        <p:txBody>
          <a:bodyPr/>
          <a:lstStyle/>
          <a:p>
            <a:r>
              <a:rPr lang="en-GB"/>
              <a:t>PRODUCED BY CONTEXTUAL SAFEGUARDING TEAM, DURHAM UNIVERSITY, NOT TO BE REPRODUCED WITHOUT AUTHOR CONSENT</a:t>
            </a:r>
          </a:p>
        </p:txBody>
      </p:sp>
      <p:sp>
        <p:nvSpPr>
          <p:cNvPr id="5" name="Slide Number Placeholder 4">
            <a:extLst>
              <a:ext uri="{FF2B5EF4-FFF2-40B4-BE49-F238E27FC236}">
                <a16:creationId xmlns:a16="http://schemas.microsoft.com/office/drawing/2014/main" id="{6496F9CB-4C23-B8EF-CA57-A893CCC2658B}"/>
              </a:ext>
            </a:extLst>
          </p:cNvPr>
          <p:cNvSpPr>
            <a:spLocks noGrp="1"/>
          </p:cNvSpPr>
          <p:nvPr>
            <p:ph type="sldNum" sz="quarter" idx="12"/>
          </p:nvPr>
        </p:nvSpPr>
        <p:spPr/>
        <p:txBody>
          <a:bodyPr/>
          <a:lstStyle/>
          <a:p>
            <a:fld id="{330EA680-D336-4FF7-8B7A-9848BB0A1C32}" type="slidenum">
              <a:rPr lang="en-GB" smtClean="0"/>
              <a:t>9</a:t>
            </a:fld>
            <a:endParaRPr lang="en-GB"/>
          </a:p>
        </p:txBody>
      </p:sp>
      <p:sp>
        <p:nvSpPr>
          <p:cNvPr id="6" name="TextBox 5">
            <a:extLst>
              <a:ext uri="{FF2B5EF4-FFF2-40B4-BE49-F238E27FC236}">
                <a16:creationId xmlns:a16="http://schemas.microsoft.com/office/drawing/2014/main" id="{8A488369-BBEF-5FBF-B7DB-959E9A8DADD5}"/>
              </a:ext>
            </a:extLst>
          </p:cNvPr>
          <p:cNvSpPr txBox="1"/>
          <p:nvPr/>
        </p:nvSpPr>
        <p:spPr>
          <a:xfrm>
            <a:off x="0" y="4494907"/>
            <a:ext cx="9201150" cy="584775"/>
          </a:xfrm>
          <a:prstGeom prst="rect">
            <a:avLst/>
          </a:prstGeom>
          <a:noFill/>
        </p:spPr>
        <p:txBody>
          <a:bodyPr wrap="square">
            <a:spAutoFit/>
          </a:bodyPr>
          <a:lstStyle/>
          <a:p>
            <a:pPr marL="900408" marR="539736">
              <a:spcBef>
                <a:spcPts val="2400"/>
              </a:spcBef>
              <a:spcAft>
                <a:spcPts val="3600"/>
              </a:spcAft>
              <a:tabLst>
                <a:tab pos="1367756" algn="l"/>
                <a:tab pos="1828756" algn="l"/>
                <a:tab pos="2282134" algn="l"/>
                <a:tab pos="2736782" algn="l"/>
                <a:tab pos="3190160" algn="l"/>
              </a:tabLst>
            </a:pPr>
            <a:endParaRPr lang="en-GB" sz="3200" i="1" dirty="0">
              <a:solidFill>
                <a:srgbClr val="68246D"/>
              </a:solidFill>
              <a:latin typeface="Arial"/>
              <a:cs typeface="Arial"/>
            </a:endParaRPr>
          </a:p>
        </p:txBody>
      </p:sp>
      <p:sp>
        <p:nvSpPr>
          <p:cNvPr id="7" name="TextBox 6">
            <a:extLst>
              <a:ext uri="{FF2B5EF4-FFF2-40B4-BE49-F238E27FC236}">
                <a16:creationId xmlns:a16="http://schemas.microsoft.com/office/drawing/2014/main" id="{973F948F-B604-7552-DE2E-EF5E833873A4}"/>
              </a:ext>
            </a:extLst>
          </p:cNvPr>
          <p:cNvSpPr txBox="1"/>
          <p:nvPr/>
        </p:nvSpPr>
        <p:spPr>
          <a:xfrm>
            <a:off x="10771766" y="4381500"/>
            <a:ext cx="6258934" cy="584775"/>
          </a:xfrm>
          <a:prstGeom prst="rect">
            <a:avLst/>
          </a:prstGeom>
          <a:noFill/>
        </p:spPr>
        <p:txBody>
          <a:bodyPr wrap="square">
            <a:spAutoFit/>
          </a:bodyPr>
          <a:lstStyle/>
          <a:p>
            <a:endParaRPr lang="en-GB" sz="3200" i="1" dirty="0">
              <a:solidFill>
                <a:srgbClr val="68246D"/>
              </a:solidFill>
              <a:latin typeface="Arial"/>
              <a:cs typeface="Arial"/>
            </a:endParaRPr>
          </a:p>
        </p:txBody>
      </p:sp>
      <p:sp>
        <p:nvSpPr>
          <p:cNvPr id="8" name="Speech Bubble: Rectangle with Corners Rounded 7">
            <a:extLst>
              <a:ext uri="{FF2B5EF4-FFF2-40B4-BE49-F238E27FC236}">
                <a16:creationId xmlns:a16="http://schemas.microsoft.com/office/drawing/2014/main" id="{339D1C21-5993-79B9-C35A-514D15EC3569}"/>
              </a:ext>
            </a:extLst>
          </p:cNvPr>
          <p:cNvSpPr/>
          <p:nvPr/>
        </p:nvSpPr>
        <p:spPr>
          <a:xfrm>
            <a:off x="441960" y="4083845"/>
            <a:ext cx="8153400" cy="4524315"/>
          </a:xfrm>
          <a:prstGeom prst="wedgeRoundRectCallou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800" i="1" dirty="0">
                <a:solidFill>
                  <a:schemeClr val="bg1"/>
                </a:solidFill>
                <a:latin typeface="Arial"/>
                <a:cs typeface="Arial"/>
              </a:rPr>
              <a:t>YP1 has been stop checked with YP2. YP1 does not talk about his peers/associates. YP1 has links to YP4, as they were arrested for Burglary offence together. YP1 is also linked to YP8 and they are close friends at present. […] Professionals have not been able to engage with YP6 and YP3 and their peers and associates. (Peer assessment)</a:t>
            </a:r>
          </a:p>
          <a:p>
            <a:pPr algn="ctr"/>
            <a:endParaRPr lang="en-GB" sz="2800" b="1" dirty="0">
              <a:solidFill>
                <a:schemeClr val="bg1"/>
              </a:solidFill>
            </a:endParaRPr>
          </a:p>
        </p:txBody>
      </p:sp>
      <p:sp>
        <p:nvSpPr>
          <p:cNvPr id="9" name="Speech Bubble: Rectangle with Corners Rounded 8">
            <a:extLst>
              <a:ext uri="{FF2B5EF4-FFF2-40B4-BE49-F238E27FC236}">
                <a16:creationId xmlns:a16="http://schemas.microsoft.com/office/drawing/2014/main" id="{891E0286-C699-6407-D99A-F7CE6E686F00}"/>
              </a:ext>
            </a:extLst>
          </p:cNvPr>
          <p:cNvSpPr/>
          <p:nvPr/>
        </p:nvSpPr>
        <p:spPr>
          <a:xfrm>
            <a:off x="10243633" y="4037650"/>
            <a:ext cx="7315200" cy="4669570"/>
          </a:xfrm>
          <a:prstGeom prst="wedgeRoundRectCallou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800" i="1" dirty="0">
                <a:solidFill>
                  <a:schemeClr val="bg1"/>
                </a:solidFill>
                <a:latin typeface="Arial"/>
                <a:cs typeface="Arial"/>
              </a:rPr>
              <a:t>They are all talented with many positive core values and a capacity for kindness and, to use one of their favourite words, love. It is my opinion that they all have the potential for successful life outcomes if they can receive and make use of the best possible support. (Peer assessment)</a:t>
            </a:r>
          </a:p>
        </p:txBody>
      </p:sp>
    </p:spTree>
    <p:extLst>
      <p:ext uri="{BB962C8B-B14F-4D97-AF65-F5344CB8AC3E}">
        <p14:creationId xmlns:p14="http://schemas.microsoft.com/office/powerpoint/2010/main" val="922503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nodePh="1">
                                  <p:stCondLst>
                                    <p:cond delay="0"/>
                                  </p:stCondLst>
                                  <p:endCondLst>
                                    <p:cond evt="begin" delay="0">
                                      <p:tn val="5"/>
                                    </p:cond>
                                  </p:end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nodePh="1">
                                  <p:stCondLst>
                                    <p:cond delay="0"/>
                                  </p:stCondLst>
                                  <p:endCondLst>
                                    <p:cond evt="begin" delay="0">
                                      <p:tn val="9"/>
                                    </p:cond>
                                  </p:end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2" presetClass="entr" presetSubtype="4"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anim calcmode="lin" valueType="num">
                                      <p:cBhvr additive="base">
                                        <p:cTn id="15" dur="500" fill="hold"/>
                                        <p:tgtEl>
                                          <p:spTgt spid="8"/>
                                        </p:tgtEl>
                                        <p:attrNameLst>
                                          <p:attrName>ppt_x</p:attrName>
                                        </p:attrNameLst>
                                      </p:cBhvr>
                                      <p:tavLst>
                                        <p:tav tm="0">
                                          <p:val>
                                            <p:strVal val="#ppt_x"/>
                                          </p:val>
                                        </p:tav>
                                        <p:tav tm="100000">
                                          <p:val>
                                            <p:strVal val="#ppt_x"/>
                                          </p:val>
                                        </p:tav>
                                      </p:tavLst>
                                    </p:anim>
                                    <p:anim calcmode="lin" valueType="num">
                                      <p:cBhvr additive="base">
                                        <p:cTn id="16"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grpId="0" nodeType="clickEffect">
                                  <p:stCondLst>
                                    <p:cond delay="0"/>
                                  </p:stCondLst>
                                  <p:childTnLst>
                                    <p:set>
                                      <p:cBhvr>
                                        <p:cTn id="20" dur="1" fill="hold">
                                          <p:stCondLst>
                                            <p:cond delay="0"/>
                                          </p:stCondLst>
                                        </p:cTn>
                                        <p:tgtEl>
                                          <p:spTgt spid="9"/>
                                        </p:tgtEl>
                                        <p:attrNameLst>
                                          <p:attrName>style.visibility</p:attrName>
                                        </p:attrNameLst>
                                      </p:cBhvr>
                                      <p:to>
                                        <p:strVal val="visible"/>
                                      </p:to>
                                    </p:set>
                                    <p:anim calcmode="lin" valueType="num">
                                      <p:cBhvr additive="base">
                                        <p:cTn id="21" dur="500" fill="hold"/>
                                        <p:tgtEl>
                                          <p:spTgt spid="9"/>
                                        </p:tgtEl>
                                        <p:attrNameLst>
                                          <p:attrName>ppt_x</p:attrName>
                                        </p:attrNameLst>
                                      </p:cBhvr>
                                      <p:tavLst>
                                        <p:tav tm="0">
                                          <p:val>
                                            <p:strVal val="#ppt_x"/>
                                          </p:val>
                                        </p:tav>
                                        <p:tav tm="100000">
                                          <p:val>
                                            <p:strVal val="#ppt_x"/>
                                          </p:val>
                                        </p:tav>
                                      </p:tavLst>
                                    </p:anim>
                                    <p:anim calcmode="lin" valueType="num">
                                      <p:cBhvr additive="base">
                                        <p:cTn id="22"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animBg="1"/>
      <p:bldP spid="9"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A4A07E-E9ED-135B-2015-B27A6DFB4421}"/>
              </a:ext>
            </a:extLst>
          </p:cNvPr>
          <p:cNvSpPr>
            <a:spLocks noGrp="1"/>
          </p:cNvSpPr>
          <p:nvPr>
            <p:ph type="title"/>
          </p:nvPr>
        </p:nvSpPr>
        <p:spPr/>
        <p:txBody>
          <a:bodyPr/>
          <a:lstStyle/>
          <a:p>
            <a:r>
              <a:rPr lang="en-GB" dirty="0"/>
              <a:t>Action orientated meetings</a:t>
            </a:r>
          </a:p>
        </p:txBody>
      </p:sp>
      <p:sp>
        <p:nvSpPr>
          <p:cNvPr id="3" name="Text Placeholder 2">
            <a:extLst>
              <a:ext uri="{FF2B5EF4-FFF2-40B4-BE49-F238E27FC236}">
                <a16:creationId xmlns:a16="http://schemas.microsoft.com/office/drawing/2014/main" id="{C14A47B8-3D69-BB70-12B0-245D66F7A6A9}"/>
              </a:ext>
            </a:extLst>
          </p:cNvPr>
          <p:cNvSpPr>
            <a:spLocks noGrp="1"/>
          </p:cNvSpPr>
          <p:nvPr>
            <p:ph type="body" idx="1"/>
          </p:nvPr>
        </p:nvSpPr>
        <p:spPr/>
        <p:txBody>
          <a:bodyPr/>
          <a:lstStyle/>
          <a:p>
            <a:endParaRPr lang="en-GB"/>
          </a:p>
        </p:txBody>
      </p:sp>
    </p:spTree>
    <p:extLst>
      <p:ext uri="{BB962C8B-B14F-4D97-AF65-F5344CB8AC3E}">
        <p14:creationId xmlns:p14="http://schemas.microsoft.com/office/powerpoint/2010/main" val="161848447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522863-2EF9-A003-F477-22BC66D98DB8}"/>
              </a:ext>
            </a:extLst>
          </p:cNvPr>
          <p:cNvSpPr>
            <a:spLocks noGrp="1"/>
          </p:cNvSpPr>
          <p:nvPr>
            <p:ph type="title"/>
          </p:nvPr>
        </p:nvSpPr>
        <p:spPr/>
        <p:txBody>
          <a:bodyPr/>
          <a:lstStyle/>
          <a:p>
            <a:pPr algn="ctr"/>
            <a:r>
              <a:rPr lang="en-GB" dirty="0"/>
              <a:t>Difference between tone and action</a:t>
            </a:r>
          </a:p>
        </p:txBody>
      </p:sp>
      <p:sp>
        <p:nvSpPr>
          <p:cNvPr id="3" name="Content Placeholder 2">
            <a:extLst>
              <a:ext uri="{FF2B5EF4-FFF2-40B4-BE49-F238E27FC236}">
                <a16:creationId xmlns:a16="http://schemas.microsoft.com/office/drawing/2014/main" id="{B1B1E24A-79A1-54C7-4D4C-65F69AF951A6}"/>
              </a:ext>
            </a:extLst>
          </p:cNvPr>
          <p:cNvSpPr>
            <a:spLocks noGrp="1"/>
          </p:cNvSpPr>
          <p:nvPr>
            <p:ph idx="1"/>
          </p:nvPr>
        </p:nvSpPr>
        <p:spPr>
          <a:xfrm>
            <a:off x="1427157" y="2248693"/>
            <a:ext cx="16290036" cy="5789613"/>
          </a:xfrm>
        </p:spPr>
        <p:txBody>
          <a:bodyPr/>
          <a:lstStyle/>
          <a:p>
            <a:r>
              <a:rPr lang="en-GB" dirty="0"/>
              <a:t>Welfare-orientated </a:t>
            </a:r>
            <a:r>
              <a:rPr lang="en-GB" i="1" dirty="0"/>
              <a:t>tone</a:t>
            </a:r>
            <a:r>
              <a:rPr lang="en-GB" dirty="0"/>
              <a:t> increasingly evident</a:t>
            </a:r>
          </a:p>
          <a:p>
            <a:endParaRPr lang="en-GB" dirty="0"/>
          </a:p>
          <a:p>
            <a:endParaRPr lang="en-GB" dirty="0"/>
          </a:p>
          <a:p>
            <a:endParaRPr lang="en-GB" dirty="0"/>
          </a:p>
          <a:p>
            <a:endParaRPr lang="en-GB" dirty="0"/>
          </a:p>
          <a:p>
            <a:r>
              <a:rPr lang="en-GB" dirty="0"/>
              <a:t>Justice-orientated </a:t>
            </a:r>
            <a:r>
              <a:rPr lang="en-GB" i="1" dirty="0"/>
              <a:t>actions</a:t>
            </a:r>
            <a:r>
              <a:rPr lang="en-GB" dirty="0"/>
              <a:t> often still the result</a:t>
            </a:r>
          </a:p>
        </p:txBody>
      </p:sp>
      <p:sp>
        <p:nvSpPr>
          <p:cNvPr id="4" name="Date Placeholder 3">
            <a:extLst>
              <a:ext uri="{FF2B5EF4-FFF2-40B4-BE49-F238E27FC236}">
                <a16:creationId xmlns:a16="http://schemas.microsoft.com/office/drawing/2014/main" id="{178623FF-B725-2634-228F-F8DD5E194436}"/>
              </a:ext>
            </a:extLst>
          </p:cNvPr>
          <p:cNvSpPr>
            <a:spLocks noGrp="1"/>
          </p:cNvSpPr>
          <p:nvPr>
            <p:ph type="dt" sz="half" idx="10"/>
          </p:nvPr>
        </p:nvSpPr>
        <p:spPr/>
        <p:txBody>
          <a:bodyPr/>
          <a:lstStyle/>
          <a:p>
            <a:pPr>
              <a:defRPr/>
            </a:pPr>
            <a:r>
              <a:rPr lang="en-US">
                <a:solidFill>
                  <a:prstClr val="black">
                    <a:tint val="75000"/>
                  </a:prstClr>
                </a:solidFill>
              </a:rPr>
              <a:t>9/3/20XX</a:t>
            </a:r>
            <a:endParaRPr lang="en-US" dirty="0">
              <a:solidFill>
                <a:prstClr val="black">
                  <a:tint val="75000"/>
                </a:prstClr>
              </a:solidFill>
            </a:endParaRPr>
          </a:p>
        </p:txBody>
      </p:sp>
      <p:sp>
        <p:nvSpPr>
          <p:cNvPr id="5" name="Footer Placeholder 4">
            <a:extLst>
              <a:ext uri="{FF2B5EF4-FFF2-40B4-BE49-F238E27FC236}">
                <a16:creationId xmlns:a16="http://schemas.microsoft.com/office/drawing/2014/main" id="{68031F3A-6C6F-E875-3E11-6A14C0913DD7}"/>
              </a:ext>
            </a:extLst>
          </p:cNvPr>
          <p:cNvSpPr>
            <a:spLocks noGrp="1"/>
          </p:cNvSpPr>
          <p:nvPr>
            <p:ph type="ftr" sz="quarter" idx="11"/>
          </p:nvPr>
        </p:nvSpPr>
        <p:spPr/>
        <p:txBody>
          <a:bodyPr/>
          <a:lstStyle/>
          <a:p>
            <a:pPr>
              <a:defRPr/>
            </a:pPr>
            <a:r>
              <a:rPr lang="en-US">
                <a:solidFill>
                  <a:prstClr val="black">
                    <a:tint val="75000"/>
                  </a:prstClr>
                </a:solidFill>
              </a:rPr>
              <a:t>Presentation Title</a:t>
            </a:r>
            <a:endParaRPr lang="en-US" dirty="0">
              <a:solidFill>
                <a:prstClr val="black">
                  <a:tint val="75000"/>
                </a:prstClr>
              </a:solidFill>
            </a:endParaRPr>
          </a:p>
        </p:txBody>
      </p:sp>
      <p:sp>
        <p:nvSpPr>
          <p:cNvPr id="6" name="Slide Number Placeholder 5">
            <a:extLst>
              <a:ext uri="{FF2B5EF4-FFF2-40B4-BE49-F238E27FC236}">
                <a16:creationId xmlns:a16="http://schemas.microsoft.com/office/drawing/2014/main" id="{96E60538-3651-4A1F-28C8-0AACAD7CEBF9}"/>
              </a:ext>
            </a:extLst>
          </p:cNvPr>
          <p:cNvSpPr>
            <a:spLocks noGrp="1"/>
          </p:cNvSpPr>
          <p:nvPr>
            <p:ph type="sldNum" sz="quarter" idx="12"/>
          </p:nvPr>
        </p:nvSpPr>
        <p:spPr/>
        <p:txBody>
          <a:bodyPr/>
          <a:lstStyle/>
          <a:p>
            <a:pPr>
              <a:defRPr/>
            </a:pPr>
            <a:fld id="{D76B855D-E9CC-4FF8-AD85-6CDC7B89A0DE}" type="slidenum">
              <a:rPr lang="en-US" smtClean="0">
                <a:solidFill>
                  <a:prstClr val="black">
                    <a:tint val="75000"/>
                  </a:prstClr>
                </a:solidFill>
              </a:rPr>
              <a:pPr>
                <a:defRPr/>
              </a:pPr>
              <a:t>11</a:t>
            </a:fld>
            <a:endParaRPr lang="en-US" dirty="0">
              <a:solidFill>
                <a:prstClr val="black">
                  <a:tint val="75000"/>
                </a:prstClr>
              </a:solidFill>
            </a:endParaRPr>
          </a:p>
        </p:txBody>
      </p:sp>
      <p:sp>
        <p:nvSpPr>
          <p:cNvPr id="9" name="TextBox 8">
            <a:extLst>
              <a:ext uri="{FF2B5EF4-FFF2-40B4-BE49-F238E27FC236}">
                <a16:creationId xmlns:a16="http://schemas.microsoft.com/office/drawing/2014/main" id="{2522D015-F21F-DF42-86B6-17947A6C8668}"/>
              </a:ext>
            </a:extLst>
          </p:cNvPr>
          <p:cNvSpPr txBox="1"/>
          <p:nvPr/>
        </p:nvSpPr>
        <p:spPr>
          <a:xfrm>
            <a:off x="7924800" y="3216645"/>
            <a:ext cx="9562480" cy="1631216"/>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wrap="square">
            <a:spAutoFit/>
          </a:bodyPr>
          <a:lstStyle/>
          <a:p>
            <a:r>
              <a:rPr lang="en-GB" sz="2500" dirty="0">
                <a:solidFill>
                  <a:schemeClr val="tx1"/>
                </a:solidFill>
                <a:latin typeface="Aptos" panose="020B0004020202020204" pitchFamily="34" charset="0"/>
                <a:cs typeface="Arial" panose="020B0604020202020204" pitchFamily="34" charset="0"/>
              </a:rPr>
              <a:t>Chair opens the conference: This type of conference is also about learning, and remembering the appropriateness of the language that we use, very important that they are framed as a child and kindly…(Observation O9, Researcher Notes)</a:t>
            </a:r>
          </a:p>
        </p:txBody>
      </p:sp>
      <p:sp>
        <p:nvSpPr>
          <p:cNvPr id="8" name="TextBox 7">
            <a:extLst>
              <a:ext uri="{FF2B5EF4-FFF2-40B4-BE49-F238E27FC236}">
                <a16:creationId xmlns:a16="http://schemas.microsoft.com/office/drawing/2014/main" id="{23725689-21F0-8033-8202-C2064516E3C0}"/>
              </a:ext>
            </a:extLst>
          </p:cNvPr>
          <p:cNvSpPr txBox="1"/>
          <p:nvPr/>
        </p:nvSpPr>
        <p:spPr>
          <a:xfrm>
            <a:off x="8134040" y="7155200"/>
            <a:ext cx="9144000" cy="1631216"/>
          </a:xfrm>
          <a:prstGeom prst="rect">
            <a:avLst/>
          </a:prstGeom>
        </p:spPr>
        <p:style>
          <a:lnRef idx="3">
            <a:schemeClr val="lt1"/>
          </a:lnRef>
          <a:fillRef idx="1">
            <a:schemeClr val="accent1"/>
          </a:fillRef>
          <a:effectRef idx="1">
            <a:schemeClr val="accent1"/>
          </a:effectRef>
          <a:fontRef idx="minor">
            <a:schemeClr val="lt1"/>
          </a:fontRef>
        </p:style>
        <p:txBody>
          <a:bodyPr wrap="square">
            <a:spAutoFit/>
          </a:bodyPr>
          <a:lstStyle/>
          <a:p>
            <a:r>
              <a:rPr lang="en-GB" sz="2500" b="0" i="0" dirty="0">
                <a:solidFill>
                  <a:srgbClr val="2A2A2A"/>
                </a:solidFill>
                <a:effectLst/>
                <a:latin typeface="Aptos" panose="020B0004020202020204" pitchFamily="34" charset="0"/>
              </a:rPr>
              <a:t>They reported that ‘relationships have not been great with local kids’, and they were now ‘trying [to] get to know the kids’. When a </a:t>
            </a:r>
            <a:r>
              <a:rPr lang="en-GB" sz="2500" b="0" i="0" dirty="0" err="1">
                <a:solidFill>
                  <a:srgbClr val="2A2A2A"/>
                </a:solidFill>
                <a:effectLst/>
                <a:latin typeface="Aptos" panose="020B0004020202020204" pitchFamily="34" charset="0"/>
              </a:rPr>
              <a:t>panelist</a:t>
            </a:r>
            <a:r>
              <a:rPr lang="en-GB" sz="2500" b="0" i="0" dirty="0">
                <a:solidFill>
                  <a:srgbClr val="2A2A2A"/>
                </a:solidFill>
                <a:effectLst/>
                <a:latin typeface="Aptos" panose="020B0004020202020204" pitchFamily="34" charset="0"/>
              </a:rPr>
              <a:t> asked if anyone was doing ‘group mapping’, the police offered to take this forward. </a:t>
            </a:r>
            <a:endParaRPr lang="en-GB" sz="2500" dirty="0">
              <a:latin typeface="Aptos" panose="020B0004020202020204" pitchFamily="34" charset="0"/>
            </a:endParaRPr>
          </a:p>
        </p:txBody>
      </p:sp>
    </p:spTree>
    <p:extLst>
      <p:ext uri="{BB962C8B-B14F-4D97-AF65-F5344CB8AC3E}">
        <p14:creationId xmlns:p14="http://schemas.microsoft.com/office/powerpoint/2010/main" val="358435361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522863-2EF9-A003-F477-22BC66D98DB8}"/>
              </a:ext>
            </a:extLst>
          </p:cNvPr>
          <p:cNvSpPr>
            <a:spLocks noGrp="1"/>
          </p:cNvSpPr>
          <p:nvPr>
            <p:ph type="title"/>
          </p:nvPr>
        </p:nvSpPr>
        <p:spPr/>
        <p:txBody>
          <a:bodyPr/>
          <a:lstStyle/>
          <a:p>
            <a:pPr algn="ctr"/>
            <a:r>
              <a:rPr lang="en-GB" dirty="0"/>
              <a:t>Difference between information sharing and sharing actions</a:t>
            </a:r>
          </a:p>
        </p:txBody>
      </p:sp>
      <p:sp>
        <p:nvSpPr>
          <p:cNvPr id="3" name="Content Placeholder 2">
            <a:extLst>
              <a:ext uri="{FF2B5EF4-FFF2-40B4-BE49-F238E27FC236}">
                <a16:creationId xmlns:a16="http://schemas.microsoft.com/office/drawing/2014/main" id="{B1B1E24A-79A1-54C7-4D4C-65F69AF951A6}"/>
              </a:ext>
            </a:extLst>
          </p:cNvPr>
          <p:cNvSpPr>
            <a:spLocks noGrp="1"/>
          </p:cNvSpPr>
          <p:nvPr>
            <p:ph idx="1"/>
          </p:nvPr>
        </p:nvSpPr>
        <p:spPr>
          <a:xfrm>
            <a:off x="990600" y="3390900"/>
            <a:ext cx="9508236" cy="5789613"/>
          </a:xfrm>
        </p:spPr>
        <p:txBody>
          <a:bodyPr/>
          <a:lstStyle/>
          <a:p>
            <a:r>
              <a:rPr lang="en-GB" dirty="0"/>
              <a:t>Evidence of over-sharing in both projects</a:t>
            </a:r>
          </a:p>
          <a:p>
            <a:r>
              <a:rPr lang="en-GB" dirty="0"/>
              <a:t>Actions often not taken on information that is held </a:t>
            </a:r>
          </a:p>
          <a:p>
            <a:r>
              <a:rPr lang="en-GB" dirty="0"/>
              <a:t>Meetings contain anxiety but do not necessarily facilitate action</a:t>
            </a:r>
          </a:p>
          <a:p>
            <a:r>
              <a:rPr lang="en-GB" dirty="0"/>
              <a:t>What is it people are seeking to do?</a:t>
            </a:r>
          </a:p>
        </p:txBody>
      </p:sp>
      <p:sp>
        <p:nvSpPr>
          <p:cNvPr id="4" name="Date Placeholder 3">
            <a:extLst>
              <a:ext uri="{FF2B5EF4-FFF2-40B4-BE49-F238E27FC236}">
                <a16:creationId xmlns:a16="http://schemas.microsoft.com/office/drawing/2014/main" id="{178623FF-B725-2634-228F-F8DD5E194436}"/>
              </a:ext>
            </a:extLst>
          </p:cNvPr>
          <p:cNvSpPr>
            <a:spLocks noGrp="1"/>
          </p:cNvSpPr>
          <p:nvPr>
            <p:ph type="dt" sz="half" idx="10"/>
          </p:nvPr>
        </p:nvSpPr>
        <p:spPr/>
        <p:txBody>
          <a:bodyPr/>
          <a:lstStyle/>
          <a:p>
            <a:pPr>
              <a:defRPr/>
            </a:pPr>
            <a:r>
              <a:rPr lang="en-US">
                <a:solidFill>
                  <a:prstClr val="black">
                    <a:tint val="75000"/>
                  </a:prstClr>
                </a:solidFill>
              </a:rPr>
              <a:t>9/3/20XX</a:t>
            </a:r>
            <a:endParaRPr lang="en-US" dirty="0">
              <a:solidFill>
                <a:prstClr val="black">
                  <a:tint val="75000"/>
                </a:prstClr>
              </a:solidFill>
            </a:endParaRPr>
          </a:p>
        </p:txBody>
      </p:sp>
      <p:sp>
        <p:nvSpPr>
          <p:cNvPr id="5" name="Footer Placeholder 4">
            <a:extLst>
              <a:ext uri="{FF2B5EF4-FFF2-40B4-BE49-F238E27FC236}">
                <a16:creationId xmlns:a16="http://schemas.microsoft.com/office/drawing/2014/main" id="{68031F3A-6C6F-E875-3E11-6A14C0913DD7}"/>
              </a:ext>
            </a:extLst>
          </p:cNvPr>
          <p:cNvSpPr>
            <a:spLocks noGrp="1"/>
          </p:cNvSpPr>
          <p:nvPr>
            <p:ph type="ftr" sz="quarter" idx="11"/>
          </p:nvPr>
        </p:nvSpPr>
        <p:spPr/>
        <p:txBody>
          <a:bodyPr/>
          <a:lstStyle/>
          <a:p>
            <a:pPr>
              <a:defRPr/>
            </a:pPr>
            <a:r>
              <a:rPr lang="en-US">
                <a:solidFill>
                  <a:prstClr val="black">
                    <a:tint val="75000"/>
                  </a:prstClr>
                </a:solidFill>
              </a:rPr>
              <a:t>Presentation Title</a:t>
            </a:r>
            <a:endParaRPr lang="en-US" dirty="0">
              <a:solidFill>
                <a:prstClr val="black">
                  <a:tint val="75000"/>
                </a:prstClr>
              </a:solidFill>
            </a:endParaRPr>
          </a:p>
        </p:txBody>
      </p:sp>
      <p:sp>
        <p:nvSpPr>
          <p:cNvPr id="6" name="Slide Number Placeholder 5">
            <a:extLst>
              <a:ext uri="{FF2B5EF4-FFF2-40B4-BE49-F238E27FC236}">
                <a16:creationId xmlns:a16="http://schemas.microsoft.com/office/drawing/2014/main" id="{96E60538-3651-4A1F-28C8-0AACAD7CEBF9}"/>
              </a:ext>
            </a:extLst>
          </p:cNvPr>
          <p:cNvSpPr>
            <a:spLocks noGrp="1"/>
          </p:cNvSpPr>
          <p:nvPr>
            <p:ph type="sldNum" sz="quarter" idx="12"/>
          </p:nvPr>
        </p:nvSpPr>
        <p:spPr/>
        <p:txBody>
          <a:bodyPr/>
          <a:lstStyle/>
          <a:p>
            <a:pPr>
              <a:defRPr/>
            </a:pPr>
            <a:fld id="{D76B855D-E9CC-4FF8-AD85-6CDC7B89A0DE}" type="slidenum">
              <a:rPr lang="en-US" smtClean="0">
                <a:solidFill>
                  <a:prstClr val="black">
                    <a:tint val="75000"/>
                  </a:prstClr>
                </a:solidFill>
              </a:rPr>
              <a:pPr>
                <a:defRPr/>
              </a:pPr>
              <a:t>12</a:t>
            </a:fld>
            <a:endParaRPr lang="en-US" dirty="0">
              <a:solidFill>
                <a:prstClr val="black">
                  <a:tint val="75000"/>
                </a:prstClr>
              </a:solidFill>
            </a:endParaRPr>
          </a:p>
        </p:txBody>
      </p:sp>
      <p:sp>
        <p:nvSpPr>
          <p:cNvPr id="8" name="TextBox 7">
            <a:extLst>
              <a:ext uri="{FF2B5EF4-FFF2-40B4-BE49-F238E27FC236}">
                <a16:creationId xmlns:a16="http://schemas.microsoft.com/office/drawing/2014/main" id="{E21CA975-BD58-0A15-59C2-0A0AF0F57642}"/>
              </a:ext>
            </a:extLst>
          </p:cNvPr>
          <p:cNvSpPr txBox="1"/>
          <p:nvPr/>
        </p:nvSpPr>
        <p:spPr>
          <a:xfrm>
            <a:off x="12026847" y="3619500"/>
            <a:ext cx="5274564" cy="4324261"/>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wrap="square">
            <a:spAutoFit/>
          </a:bodyPr>
          <a:lstStyle/>
          <a:p>
            <a:r>
              <a:rPr lang="en-GB" sz="2500" b="0" i="0" dirty="0">
                <a:solidFill>
                  <a:srgbClr val="2A2A2A"/>
                </a:solidFill>
                <a:effectLst/>
                <a:latin typeface="Aptos" panose="020B0004020202020204" pitchFamily="34" charset="0"/>
              </a:rPr>
              <a:t>‘… So what is our safeguarding responsibility to this person?…[our] greatest tool is about a way of being in relationship with young people…[but] we go into those meetings and nobody really knows how to fix it. We’re kind of sitting there and going, ‘these things feel beyond our grasp’, and that feels quite self-defeating’. (Interview, Site 4)</a:t>
            </a:r>
            <a:endParaRPr lang="en-GB" sz="2500" dirty="0">
              <a:latin typeface="Aptos" panose="020B0004020202020204" pitchFamily="34" charset="0"/>
            </a:endParaRPr>
          </a:p>
        </p:txBody>
      </p:sp>
    </p:spTree>
    <p:extLst>
      <p:ext uri="{BB962C8B-B14F-4D97-AF65-F5344CB8AC3E}">
        <p14:creationId xmlns:p14="http://schemas.microsoft.com/office/powerpoint/2010/main" val="225474180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30E35B-C018-7E81-1DF8-5EFF34CF469A}"/>
              </a:ext>
            </a:extLst>
          </p:cNvPr>
          <p:cNvSpPr>
            <a:spLocks noGrp="1"/>
          </p:cNvSpPr>
          <p:nvPr>
            <p:ph type="title"/>
          </p:nvPr>
        </p:nvSpPr>
        <p:spPr/>
        <p:txBody>
          <a:bodyPr/>
          <a:lstStyle/>
          <a:p>
            <a:pPr algn="ctr"/>
            <a:r>
              <a:rPr lang="en-GB" dirty="0"/>
              <a:t>Effort vs. Change </a:t>
            </a:r>
          </a:p>
        </p:txBody>
      </p:sp>
      <p:sp>
        <p:nvSpPr>
          <p:cNvPr id="3" name="Content Placeholder 2">
            <a:extLst>
              <a:ext uri="{FF2B5EF4-FFF2-40B4-BE49-F238E27FC236}">
                <a16:creationId xmlns:a16="http://schemas.microsoft.com/office/drawing/2014/main" id="{E4D6A9EC-6FCA-9EB1-92CB-B329ACC6386A}"/>
              </a:ext>
            </a:extLst>
          </p:cNvPr>
          <p:cNvSpPr>
            <a:spLocks noGrp="1"/>
          </p:cNvSpPr>
          <p:nvPr>
            <p:ph idx="1"/>
          </p:nvPr>
        </p:nvSpPr>
        <p:spPr/>
        <p:txBody>
          <a:bodyPr>
            <a:normAutofit lnSpcReduction="10000"/>
          </a:bodyPr>
          <a:lstStyle/>
          <a:p>
            <a:r>
              <a:rPr lang="en-GB" dirty="0"/>
              <a:t>Multi-agency panels can generate a lot of effort:</a:t>
            </a:r>
          </a:p>
          <a:p>
            <a:pPr>
              <a:buFontTx/>
              <a:buChar char="-"/>
            </a:pPr>
            <a:r>
              <a:rPr lang="en-GB" dirty="0"/>
              <a:t>Referrals </a:t>
            </a:r>
          </a:p>
          <a:p>
            <a:pPr>
              <a:buFontTx/>
              <a:buChar char="-"/>
            </a:pPr>
            <a:r>
              <a:rPr lang="en-GB" dirty="0"/>
              <a:t>Information sharing</a:t>
            </a:r>
          </a:p>
          <a:p>
            <a:pPr>
              <a:buFontTx/>
              <a:buChar char="-"/>
            </a:pPr>
            <a:r>
              <a:rPr lang="en-GB" dirty="0"/>
              <a:t>Mapping</a:t>
            </a:r>
          </a:p>
          <a:p>
            <a:pPr>
              <a:buFontTx/>
              <a:buChar char="-"/>
            </a:pPr>
            <a:r>
              <a:rPr lang="en-GB" dirty="0"/>
              <a:t>Further meetings</a:t>
            </a:r>
          </a:p>
          <a:p>
            <a:pPr>
              <a:buFontTx/>
              <a:buChar char="-"/>
            </a:pPr>
            <a:endParaRPr lang="en-GB" dirty="0"/>
          </a:p>
          <a:p>
            <a:pPr marL="0" indent="0">
              <a:buNone/>
            </a:pPr>
            <a:r>
              <a:rPr lang="en-GB" dirty="0"/>
              <a:t>But is it not clear that all of this effort results in change for the young person</a:t>
            </a:r>
          </a:p>
        </p:txBody>
      </p:sp>
      <p:sp>
        <p:nvSpPr>
          <p:cNvPr id="4" name="Date Placeholder 3">
            <a:extLst>
              <a:ext uri="{FF2B5EF4-FFF2-40B4-BE49-F238E27FC236}">
                <a16:creationId xmlns:a16="http://schemas.microsoft.com/office/drawing/2014/main" id="{DA43DD6F-B3AB-78A5-D95A-B94BE6D26090}"/>
              </a:ext>
            </a:extLst>
          </p:cNvPr>
          <p:cNvSpPr>
            <a:spLocks noGrp="1"/>
          </p:cNvSpPr>
          <p:nvPr>
            <p:ph type="dt" sz="half" idx="10"/>
          </p:nvPr>
        </p:nvSpPr>
        <p:spPr/>
        <p:txBody>
          <a:bodyPr/>
          <a:lstStyle/>
          <a:p>
            <a:pPr>
              <a:defRPr/>
            </a:pPr>
            <a:r>
              <a:rPr lang="en-US">
                <a:solidFill>
                  <a:prstClr val="black">
                    <a:tint val="75000"/>
                  </a:prstClr>
                </a:solidFill>
              </a:rPr>
              <a:t>9/3/20XX</a:t>
            </a:r>
            <a:endParaRPr lang="en-US" dirty="0">
              <a:solidFill>
                <a:prstClr val="black">
                  <a:tint val="75000"/>
                </a:prstClr>
              </a:solidFill>
            </a:endParaRPr>
          </a:p>
        </p:txBody>
      </p:sp>
      <p:sp>
        <p:nvSpPr>
          <p:cNvPr id="5" name="Footer Placeholder 4">
            <a:extLst>
              <a:ext uri="{FF2B5EF4-FFF2-40B4-BE49-F238E27FC236}">
                <a16:creationId xmlns:a16="http://schemas.microsoft.com/office/drawing/2014/main" id="{7BAB6A5E-053E-A7BE-9836-858CC181E40F}"/>
              </a:ext>
            </a:extLst>
          </p:cNvPr>
          <p:cNvSpPr>
            <a:spLocks noGrp="1"/>
          </p:cNvSpPr>
          <p:nvPr>
            <p:ph type="ftr" sz="quarter" idx="11"/>
          </p:nvPr>
        </p:nvSpPr>
        <p:spPr/>
        <p:txBody>
          <a:bodyPr/>
          <a:lstStyle/>
          <a:p>
            <a:pPr>
              <a:defRPr/>
            </a:pPr>
            <a:r>
              <a:rPr lang="en-US">
                <a:solidFill>
                  <a:prstClr val="black">
                    <a:tint val="75000"/>
                  </a:prstClr>
                </a:solidFill>
              </a:rPr>
              <a:t>Presentation Title</a:t>
            </a:r>
            <a:endParaRPr lang="en-US" dirty="0">
              <a:solidFill>
                <a:prstClr val="black">
                  <a:tint val="75000"/>
                </a:prstClr>
              </a:solidFill>
            </a:endParaRPr>
          </a:p>
        </p:txBody>
      </p:sp>
      <p:sp>
        <p:nvSpPr>
          <p:cNvPr id="6" name="Slide Number Placeholder 5">
            <a:extLst>
              <a:ext uri="{FF2B5EF4-FFF2-40B4-BE49-F238E27FC236}">
                <a16:creationId xmlns:a16="http://schemas.microsoft.com/office/drawing/2014/main" id="{A7417FEC-2F37-1BAA-5C02-88B8402D6AF3}"/>
              </a:ext>
            </a:extLst>
          </p:cNvPr>
          <p:cNvSpPr>
            <a:spLocks noGrp="1"/>
          </p:cNvSpPr>
          <p:nvPr>
            <p:ph type="sldNum" sz="quarter" idx="12"/>
          </p:nvPr>
        </p:nvSpPr>
        <p:spPr/>
        <p:txBody>
          <a:bodyPr/>
          <a:lstStyle/>
          <a:p>
            <a:pPr>
              <a:defRPr/>
            </a:pPr>
            <a:fld id="{D76B855D-E9CC-4FF8-AD85-6CDC7B89A0DE}" type="slidenum">
              <a:rPr lang="en-US" smtClean="0">
                <a:solidFill>
                  <a:prstClr val="black">
                    <a:tint val="75000"/>
                  </a:prstClr>
                </a:solidFill>
              </a:rPr>
              <a:pPr>
                <a:defRPr/>
              </a:pPr>
              <a:t>13</a:t>
            </a:fld>
            <a:endParaRPr lang="en-US" dirty="0">
              <a:solidFill>
                <a:prstClr val="black">
                  <a:tint val="75000"/>
                </a:prstClr>
              </a:solidFill>
            </a:endParaRPr>
          </a:p>
        </p:txBody>
      </p:sp>
    </p:spTree>
    <p:extLst>
      <p:ext uri="{BB962C8B-B14F-4D97-AF65-F5344CB8AC3E}">
        <p14:creationId xmlns:p14="http://schemas.microsoft.com/office/powerpoint/2010/main" val="304825581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1">
            <a:extLst>
              <a:ext uri="{FF2B5EF4-FFF2-40B4-BE49-F238E27FC236}">
                <a16:creationId xmlns:a16="http://schemas.microsoft.com/office/drawing/2014/main" id="{15EC550C-CE8E-5B1F-E43C-BE5D7EA8445E}"/>
              </a:ext>
            </a:extLst>
          </p:cNvPr>
          <p:cNvSpPr>
            <a:spLocks noChangeArrowheads="1"/>
          </p:cNvSpPr>
          <p:nvPr/>
        </p:nvSpPr>
        <p:spPr bwMode="auto">
          <a:xfrm>
            <a:off x="2" y="-276997"/>
            <a:ext cx="277064" cy="5539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137160" tIns="68580" rIns="137160" bIns="68580" numCol="1" anchor="ctr" anchorCtr="0" compatLnSpc="1">
            <a:prstTxWarp prst="textNoShape">
              <a:avLst/>
            </a:prstTxWarp>
            <a:spAutoFit/>
          </a:bodyPr>
          <a:lstStyle/>
          <a:p>
            <a:endParaRPr lang="en-GB" sz="2700"/>
          </a:p>
        </p:txBody>
      </p:sp>
      <p:pic>
        <p:nvPicPr>
          <p:cNvPr id="7" name="Picture 6">
            <a:extLst>
              <a:ext uri="{FF2B5EF4-FFF2-40B4-BE49-F238E27FC236}">
                <a16:creationId xmlns:a16="http://schemas.microsoft.com/office/drawing/2014/main" id="{F02BB683-6FEF-4A7D-AB2B-FD7E0BFCD603}"/>
              </a:ext>
            </a:extLst>
          </p:cNvPr>
          <p:cNvPicPr>
            <a:picLocks noChangeAspect="1"/>
          </p:cNvPicPr>
          <p:nvPr/>
        </p:nvPicPr>
        <p:blipFill>
          <a:blip r:embed="rId2"/>
          <a:stretch>
            <a:fillRect/>
          </a:stretch>
        </p:blipFill>
        <p:spPr>
          <a:xfrm>
            <a:off x="4590771" y="2633468"/>
            <a:ext cx="4059321" cy="1542251"/>
          </a:xfrm>
          <a:prstGeom prst="rect">
            <a:avLst/>
          </a:prstGeom>
        </p:spPr>
      </p:pic>
      <p:pic>
        <p:nvPicPr>
          <p:cNvPr id="9" name="Picture 8">
            <a:extLst>
              <a:ext uri="{FF2B5EF4-FFF2-40B4-BE49-F238E27FC236}">
                <a16:creationId xmlns:a16="http://schemas.microsoft.com/office/drawing/2014/main" id="{9D1506A3-C99A-A5E8-C6BA-DF001961C273}"/>
              </a:ext>
            </a:extLst>
          </p:cNvPr>
          <p:cNvPicPr>
            <a:picLocks noChangeAspect="1"/>
          </p:cNvPicPr>
          <p:nvPr/>
        </p:nvPicPr>
        <p:blipFill>
          <a:blip r:embed="rId3"/>
          <a:stretch>
            <a:fillRect/>
          </a:stretch>
        </p:blipFill>
        <p:spPr>
          <a:xfrm>
            <a:off x="4498312" y="5827104"/>
            <a:ext cx="4059323" cy="2240208"/>
          </a:xfrm>
          <a:prstGeom prst="rect">
            <a:avLst/>
          </a:prstGeom>
        </p:spPr>
      </p:pic>
      <p:pic>
        <p:nvPicPr>
          <p:cNvPr id="11" name="Picture 10">
            <a:extLst>
              <a:ext uri="{FF2B5EF4-FFF2-40B4-BE49-F238E27FC236}">
                <a16:creationId xmlns:a16="http://schemas.microsoft.com/office/drawing/2014/main" id="{BB5CC2CA-EA9D-F950-4A5B-233D4F56B5C2}"/>
              </a:ext>
            </a:extLst>
          </p:cNvPr>
          <p:cNvPicPr>
            <a:picLocks noChangeAspect="1"/>
          </p:cNvPicPr>
          <p:nvPr/>
        </p:nvPicPr>
        <p:blipFill>
          <a:blip r:embed="rId4"/>
          <a:stretch>
            <a:fillRect/>
          </a:stretch>
        </p:blipFill>
        <p:spPr>
          <a:xfrm>
            <a:off x="13862958" y="2633466"/>
            <a:ext cx="4039611" cy="1221657"/>
          </a:xfrm>
          <a:prstGeom prst="rect">
            <a:avLst/>
          </a:prstGeom>
        </p:spPr>
      </p:pic>
      <p:pic>
        <p:nvPicPr>
          <p:cNvPr id="13" name="Picture 12">
            <a:extLst>
              <a:ext uri="{FF2B5EF4-FFF2-40B4-BE49-F238E27FC236}">
                <a16:creationId xmlns:a16="http://schemas.microsoft.com/office/drawing/2014/main" id="{8AB9E2F9-78AD-5582-FBD6-681CFF460456}"/>
              </a:ext>
            </a:extLst>
          </p:cNvPr>
          <p:cNvPicPr>
            <a:picLocks noChangeAspect="1"/>
          </p:cNvPicPr>
          <p:nvPr/>
        </p:nvPicPr>
        <p:blipFill>
          <a:blip r:embed="rId5"/>
          <a:stretch>
            <a:fillRect/>
          </a:stretch>
        </p:blipFill>
        <p:spPr>
          <a:xfrm>
            <a:off x="13799388" y="5827106"/>
            <a:ext cx="4077780" cy="1419794"/>
          </a:xfrm>
          <a:prstGeom prst="rect">
            <a:avLst/>
          </a:prstGeom>
        </p:spPr>
      </p:pic>
      <p:pic>
        <p:nvPicPr>
          <p:cNvPr id="15" name="Picture 14">
            <a:extLst>
              <a:ext uri="{FF2B5EF4-FFF2-40B4-BE49-F238E27FC236}">
                <a16:creationId xmlns:a16="http://schemas.microsoft.com/office/drawing/2014/main" id="{45F29913-4302-FED3-4C71-944217AD9A28}"/>
              </a:ext>
            </a:extLst>
          </p:cNvPr>
          <p:cNvPicPr>
            <a:picLocks noChangeAspect="1"/>
          </p:cNvPicPr>
          <p:nvPr/>
        </p:nvPicPr>
        <p:blipFill>
          <a:blip r:embed="rId6"/>
          <a:stretch>
            <a:fillRect/>
          </a:stretch>
        </p:blipFill>
        <p:spPr>
          <a:xfrm>
            <a:off x="597278" y="2637699"/>
            <a:ext cx="3901032" cy="1543266"/>
          </a:xfrm>
          <a:prstGeom prst="rect">
            <a:avLst/>
          </a:prstGeom>
        </p:spPr>
      </p:pic>
      <p:pic>
        <p:nvPicPr>
          <p:cNvPr id="17" name="Picture 16">
            <a:extLst>
              <a:ext uri="{FF2B5EF4-FFF2-40B4-BE49-F238E27FC236}">
                <a16:creationId xmlns:a16="http://schemas.microsoft.com/office/drawing/2014/main" id="{85457EA5-9A95-437E-0DEC-DD1BABBDE0DB}"/>
              </a:ext>
            </a:extLst>
          </p:cNvPr>
          <p:cNvPicPr>
            <a:picLocks noChangeAspect="1"/>
          </p:cNvPicPr>
          <p:nvPr/>
        </p:nvPicPr>
        <p:blipFill>
          <a:blip r:embed="rId7"/>
          <a:stretch>
            <a:fillRect/>
          </a:stretch>
        </p:blipFill>
        <p:spPr>
          <a:xfrm>
            <a:off x="410834" y="5827106"/>
            <a:ext cx="4015349" cy="2314898"/>
          </a:xfrm>
          <a:prstGeom prst="rect">
            <a:avLst/>
          </a:prstGeom>
        </p:spPr>
      </p:pic>
      <p:pic>
        <p:nvPicPr>
          <p:cNvPr id="21" name="Picture 20">
            <a:extLst>
              <a:ext uri="{FF2B5EF4-FFF2-40B4-BE49-F238E27FC236}">
                <a16:creationId xmlns:a16="http://schemas.microsoft.com/office/drawing/2014/main" id="{7AC352A5-A0F6-66B4-4C36-3C0973A18818}"/>
              </a:ext>
            </a:extLst>
          </p:cNvPr>
          <p:cNvPicPr>
            <a:picLocks noChangeAspect="1"/>
          </p:cNvPicPr>
          <p:nvPr/>
        </p:nvPicPr>
        <p:blipFill>
          <a:blip r:embed="rId8"/>
          <a:stretch>
            <a:fillRect/>
          </a:stretch>
        </p:blipFill>
        <p:spPr>
          <a:xfrm>
            <a:off x="9837210" y="5849873"/>
            <a:ext cx="3815295" cy="2100557"/>
          </a:xfrm>
          <a:prstGeom prst="rect">
            <a:avLst/>
          </a:prstGeom>
        </p:spPr>
      </p:pic>
      <p:pic>
        <p:nvPicPr>
          <p:cNvPr id="23" name="Picture 22">
            <a:extLst>
              <a:ext uri="{FF2B5EF4-FFF2-40B4-BE49-F238E27FC236}">
                <a16:creationId xmlns:a16="http://schemas.microsoft.com/office/drawing/2014/main" id="{F8C02B55-472B-5E5B-8CA7-CBE15F3CBC43}"/>
              </a:ext>
            </a:extLst>
          </p:cNvPr>
          <p:cNvPicPr>
            <a:picLocks noChangeAspect="1"/>
          </p:cNvPicPr>
          <p:nvPr/>
        </p:nvPicPr>
        <p:blipFill>
          <a:blip r:embed="rId9"/>
          <a:stretch>
            <a:fillRect/>
          </a:stretch>
        </p:blipFill>
        <p:spPr>
          <a:xfrm>
            <a:off x="9758616" y="2633468"/>
            <a:ext cx="3972480" cy="1857635"/>
          </a:xfrm>
          <a:prstGeom prst="rect">
            <a:avLst/>
          </a:prstGeom>
        </p:spPr>
      </p:pic>
      <p:sp>
        <p:nvSpPr>
          <p:cNvPr id="5" name="Title 4">
            <a:extLst>
              <a:ext uri="{FF2B5EF4-FFF2-40B4-BE49-F238E27FC236}">
                <a16:creationId xmlns:a16="http://schemas.microsoft.com/office/drawing/2014/main" id="{35CFE20D-6012-13EB-2A34-7CFADDDD7E0E}"/>
              </a:ext>
            </a:extLst>
          </p:cNvPr>
          <p:cNvSpPr>
            <a:spLocks noGrp="1"/>
          </p:cNvSpPr>
          <p:nvPr>
            <p:ph type="title"/>
          </p:nvPr>
        </p:nvSpPr>
        <p:spPr>
          <a:xfrm>
            <a:off x="2362202" y="664773"/>
            <a:ext cx="13792199" cy="1143000"/>
          </a:xfrm>
        </p:spPr>
        <p:txBody>
          <a:bodyPr>
            <a:noAutofit/>
          </a:bodyPr>
          <a:lstStyle/>
          <a:p>
            <a:pPr algn="ctr"/>
            <a:r>
              <a:rPr lang="en-US" sz="4800" b="1" dirty="0">
                <a:solidFill>
                  <a:srgbClr val="566276"/>
                </a:solidFill>
                <a:latin typeface="Public Sans Bold"/>
              </a:rPr>
              <a:t>Measuring effort or measuring change?</a:t>
            </a:r>
            <a:br>
              <a:rPr lang="en-US" sz="4800" b="1" dirty="0">
                <a:solidFill>
                  <a:srgbClr val="566276"/>
                </a:solidFill>
                <a:latin typeface="Public Sans Bold"/>
              </a:rPr>
            </a:br>
            <a:endParaRPr lang="en-GB" sz="4800" b="1" dirty="0"/>
          </a:p>
        </p:txBody>
      </p:sp>
    </p:spTree>
    <p:extLst>
      <p:ext uri="{BB962C8B-B14F-4D97-AF65-F5344CB8AC3E}">
        <p14:creationId xmlns:p14="http://schemas.microsoft.com/office/powerpoint/2010/main" val="2334502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additive="base">
                                        <p:cTn id="7" dur="500" fill="hold"/>
                                        <p:tgtEl>
                                          <p:spTgt spid="15"/>
                                        </p:tgtEl>
                                        <p:attrNameLst>
                                          <p:attrName>ppt_x</p:attrName>
                                        </p:attrNameLst>
                                      </p:cBhvr>
                                      <p:tavLst>
                                        <p:tav tm="0">
                                          <p:val>
                                            <p:strVal val="#ppt_x"/>
                                          </p:val>
                                        </p:tav>
                                        <p:tav tm="100000">
                                          <p:val>
                                            <p:strVal val="#ppt_x"/>
                                          </p:val>
                                        </p:tav>
                                      </p:tavLst>
                                    </p:anim>
                                    <p:anim calcmode="lin" valueType="num">
                                      <p:cBhvr additive="base">
                                        <p:cTn id="8"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7"/>
                                        </p:tgtEl>
                                        <p:attrNameLst>
                                          <p:attrName>style.visibility</p:attrName>
                                        </p:attrNameLst>
                                      </p:cBhvr>
                                      <p:to>
                                        <p:strVal val="visible"/>
                                      </p:to>
                                    </p:set>
                                    <p:anim calcmode="lin" valueType="num">
                                      <p:cBhvr additive="base">
                                        <p:cTn id="13" dur="500" fill="hold"/>
                                        <p:tgtEl>
                                          <p:spTgt spid="17"/>
                                        </p:tgtEl>
                                        <p:attrNameLst>
                                          <p:attrName>ppt_x</p:attrName>
                                        </p:attrNameLst>
                                      </p:cBhvr>
                                      <p:tavLst>
                                        <p:tav tm="0">
                                          <p:val>
                                            <p:strVal val="#ppt_x"/>
                                          </p:val>
                                        </p:tav>
                                        <p:tav tm="100000">
                                          <p:val>
                                            <p:strVal val="#ppt_x"/>
                                          </p:val>
                                        </p:tav>
                                      </p:tavLst>
                                    </p:anim>
                                    <p:anim calcmode="lin" valueType="num">
                                      <p:cBhvr additive="base">
                                        <p:cTn id="14"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3"/>
                                        </p:tgtEl>
                                        <p:attrNameLst>
                                          <p:attrName>style.visibility</p:attrName>
                                        </p:attrNameLst>
                                      </p:cBhvr>
                                      <p:to>
                                        <p:strVal val="visible"/>
                                      </p:to>
                                    </p:set>
                                    <p:anim calcmode="lin" valueType="num">
                                      <p:cBhvr additive="base">
                                        <p:cTn id="19" dur="500" fill="hold"/>
                                        <p:tgtEl>
                                          <p:spTgt spid="23"/>
                                        </p:tgtEl>
                                        <p:attrNameLst>
                                          <p:attrName>ppt_x</p:attrName>
                                        </p:attrNameLst>
                                      </p:cBhvr>
                                      <p:tavLst>
                                        <p:tav tm="0">
                                          <p:val>
                                            <p:strVal val="#ppt_x"/>
                                          </p:val>
                                        </p:tav>
                                        <p:tav tm="100000">
                                          <p:val>
                                            <p:strVal val="#ppt_x"/>
                                          </p:val>
                                        </p:tav>
                                      </p:tavLst>
                                    </p:anim>
                                    <p:anim calcmode="lin" valueType="num">
                                      <p:cBhvr additive="base">
                                        <p:cTn id="20" dur="500" fill="hold"/>
                                        <p:tgtEl>
                                          <p:spTgt spid="23"/>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1"/>
                                        </p:tgtEl>
                                        <p:attrNameLst>
                                          <p:attrName>style.visibility</p:attrName>
                                        </p:attrNameLst>
                                      </p:cBhvr>
                                      <p:to>
                                        <p:strVal val="visible"/>
                                      </p:to>
                                    </p:set>
                                    <p:anim calcmode="lin" valueType="num">
                                      <p:cBhvr additive="base">
                                        <p:cTn id="25" dur="500" fill="hold"/>
                                        <p:tgtEl>
                                          <p:spTgt spid="21"/>
                                        </p:tgtEl>
                                        <p:attrNameLst>
                                          <p:attrName>ppt_x</p:attrName>
                                        </p:attrNameLst>
                                      </p:cBhvr>
                                      <p:tavLst>
                                        <p:tav tm="0">
                                          <p:val>
                                            <p:strVal val="#ppt_x"/>
                                          </p:val>
                                        </p:tav>
                                        <p:tav tm="100000">
                                          <p:val>
                                            <p:strVal val="#ppt_x"/>
                                          </p:val>
                                        </p:tav>
                                      </p:tavLst>
                                    </p:anim>
                                    <p:anim calcmode="lin" valueType="num">
                                      <p:cBhvr additive="base">
                                        <p:cTn id="26" dur="500" fill="hold"/>
                                        <p:tgtEl>
                                          <p:spTgt spid="21"/>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7"/>
                                        </p:tgtEl>
                                        <p:attrNameLst>
                                          <p:attrName>style.visibility</p:attrName>
                                        </p:attrNameLst>
                                      </p:cBhvr>
                                      <p:to>
                                        <p:strVal val="visible"/>
                                      </p:to>
                                    </p:set>
                                    <p:anim calcmode="lin" valueType="num">
                                      <p:cBhvr additive="base">
                                        <p:cTn id="31" dur="500" fill="hold"/>
                                        <p:tgtEl>
                                          <p:spTgt spid="7"/>
                                        </p:tgtEl>
                                        <p:attrNameLst>
                                          <p:attrName>ppt_x</p:attrName>
                                        </p:attrNameLst>
                                      </p:cBhvr>
                                      <p:tavLst>
                                        <p:tav tm="0">
                                          <p:val>
                                            <p:strVal val="#ppt_x"/>
                                          </p:val>
                                        </p:tav>
                                        <p:tav tm="100000">
                                          <p:val>
                                            <p:strVal val="#ppt_x"/>
                                          </p:val>
                                        </p:tav>
                                      </p:tavLst>
                                    </p:anim>
                                    <p:anim calcmode="lin" valueType="num">
                                      <p:cBhvr additive="base">
                                        <p:cTn id="32"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9"/>
                                        </p:tgtEl>
                                        <p:attrNameLst>
                                          <p:attrName>style.visibility</p:attrName>
                                        </p:attrNameLst>
                                      </p:cBhvr>
                                      <p:to>
                                        <p:strVal val="visible"/>
                                      </p:to>
                                    </p:set>
                                    <p:anim calcmode="lin" valueType="num">
                                      <p:cBhvr additive="base">
                                        <p:cTn id="37" dur="500" fill="hold"/>
                                        <p:tgtEl>
                                          <p:spTgt spid="9"/>
                                        </p:tgtEl>
                                        <p:attrNameLst>
                                          <p:attrName>ppt_x</p:attrName>
                                        </p:attrNameLst>
                                      </p:cBhvr>
                                      <p:tavLst>
                                        <p:tav tm="0">
                                          <p:val>
                                            <p:strVal val="#ppt_x"/>
                                          </p:val>
                                        </p:tav>
                                        <p:tav tm="100000">
                                          <p:val>
                                            <p:strVal val="#ppt_x"/>
                                          </p:val>
                                        </p:tav>
                                      </p:tavLst>
                                    </p:anim>
                                    <p:anim calcmode="lin" valueType="num">
                                      <p:cBhvr additive="base">
                                        <p:cTn id="38"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11"/>
                                        </p:tgtEl>
                                        <p:attrNameLst>
                                          <p:attrName>style.visibility</p:attrName>
                                        </p:attrNameLst>
                                      </p:cBhvr>
                                      <p:to>
                                        <p:strVal val="visible"/>
                                      </p:to>
                                    </p:set>
                                    <p:anim calcmode="lin" valueType="num">
                                      <p:cBhvr additive="base">
                                        <p:cTn id="43" dur="500" fill="hold"/>
                                        <p:tgtEl>
                                          <p:spTgt spid="11"/>
                                        </p:tgtEl>
                                        <p:attrNameLst>
                                          <p:attrName>ppt_x</p:attrName>
                                        </p:attrNameLst>
                                      </p:cBhvr>
                                      <p:tavLst>
                                        <p:tav tm="0">
                                          <p:val>
                                            <p:strVal val="#ppt_x"/>
                                          </p:val>
                                        </p:tav>
                                        <p:tav tm="100000">
                                          <p:val>
                                            <p:strVal val="#ppt_x"/>
                                          </p:val>
                                        </p:tav>
                                      </p:tavLst>
                                    </p:anim>
                                    <p:anim calcmode="lin" valueType="num">
                                      <p:cBhvr additive="base">
                                        <p:cTn id="44"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13"/>
                                        </p:tgtEl>
                                        <p:attrNameLst>
                                          <p:attrName>style.visibility</p:attrName>
                                        </p:attrNameLst>
                                      </p:cBhvr>
                                      <p:to>
                                        <p:strVal val="visible"/>
                                      </p:to>
                                    </p:set>
                                    <p:anim calcmode="lin" valueType="num">
                                      <p:cBhvr additive="base">
                                        <p:cTn id="49" dur="500" fill="hold"/>
                                        <p:tgtEl>
                                          <p:spTgt spid="13"/>
                                        </p:tgtEl>
                                        <p:attrNameLst>
                                          <p:attrName>ppt_x</p:attrName>
                                        </p:attrNameLst>
                                      </p:cBhvr>
                                      <p:tavLst>
                                        <p:tav tm="0">
                                          <p:val>
                                            <p:strVal val="#ppt_x"/>
                                          </p:val>
                                        </p:tav>
                                        <p:tav tm="100000">
                                          <p:val>
                                            <p:strVal val="#ppt_x"/>
                                          </p:val>
                                        </p:tav>
                                      </p:tavLst>
                                    </p:anim>
                                    <p:anim calcmode="lin" valueType="num">
                                      <p:cBhvr additive="base">
                                        <p:cTn id="50"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5480202" y="9365934"/>
            <a:ext cx="2084782" cy="899792"/>
          </a:xfrm>
          <a:custGeom>
            <a:avLst/>
            <a:gdLst/>
            <a:ahLst/>
            <a:cxnLst/>
            <a:rect l="l" t="t" r="r" b="b"/>
            <a:pathLst>
              <a:path w="2084782" h="899792">
                <a:moveTo>
                  <a:pt x="0" y="0"/>
                </a:moveTo>
                <a:lnTo>
                  <a:pt x="2084782" y="0"/>
                </a:lnTo>
                <a:lnTo>
                  <a:pt x="2084782" y="899792"/>
                </a:lnTo>
                <a:lnTo>
                  <a:pt x="0" y="899792"/>
                </a:lnTo>
                <a:lnTo>
                  <a:pt x="0" y="0"/>
                </a:lnTo>
                <a:close/>
              </a:path>
            </a:pathLst>
          </a:custGeom>
          <a:blipFill>
            <a:blip r:embed="rId3"/>
            <a:stretch>
              <a:fillRect/>
            </a:stretch>
          </a:blipFill>
        </p:spPr>
        <p:txBody>
          <a:bodyPr/>
          <a:lstStyle/>
          <a:p>
            <a:endParaRPr lang="en-GB"/>
          </a:p>
        </p:txBody>
      </p:sp>
      <p:sp>
        <p:nvSpPr>
          <p:cNvPr id="3" name="AutoShape 3"/>
          <p:cNvSpPr/>
          <p:nvPr/>
        </p:nvSpPr>
        <p:spPr>
          <a:xfrm flipH="1" flipV="1">
            <a:off x="875869" y="1296845"/>
            <a:ext cx="16536262" cy="9522"/>
          </a:xfrm>
          <a:prstGeom prst="line">
            <a:avLst/>
          </a:prstGeom>
          <a:ln w="76200" cap="flat">
            <a:solidFill>
              <a:schemeClr val="accent5"/>
            </a:solidFill>
            <a:prstDash val="solid"/>
            <a:headEnd type="none" w="sm" len="sm"/>
            <a:tailEnd type="none" w="sm" len="sm"/>
          </a:ln>
        </p:spPr>
        <p:txBody>
          <a:bodyPr/>
          <a:lstStyle/>
          <a:p>
            <a:endParaRPr lang="en-GB"/>
          </a:p>
        </p:txBody>
      </p:sp>
      <p:sp>
        <p:nvSpPr>
          <p:cNvPr id="4" name="Freeform 4"/>
          <p:cNvSpPr/>
          <p:nvPr/>
        </p:nvSpPr>
        <p:spPr>
          <a:xfrm>
            <a:off x="15068161" y="235348"/>
            <a:ext cx="2496823" cy="916542"/>
          </a:xfrm>
          <a:custGeom>
            <a:avLst/>
            <a:gdLst/>
            <a:ahLst/>
            <a:cxnLst/>
            <a:rect l="l" t="t" r="r" b="b"/>
            <a:pathLst>
              <a:path w="2496823" h="916542">
                <a:moveTo>
                  <a:pt x="0" y="0"/>
                </a:moveTo>
                <a:lnTo>
                  <a:pt x="2496823" y="0"/>
                </a:lnTo>
                <a:lnTo>
                  <a:pt x="2496823" y="916542"/>
                </a:lnTo>
                <a:lnTo>
                  <a:pt x="0" y="916542"/>
                </a:lnTo>
                <a:lnTo>
                  <a:pt x="0" y="0"/>
                </a:lnTo>
                <a:close/>
              </a:path>
            </a:pathLst>
          </a:custGeom>
          <a:blipFill>
            <a:blip r:embed="rId4"/>
            <a:stretch>
              <a:fillRect/>
            </a:stretch>
          </a:blipFill>
        </p:spPr>
        <p:txBody>
          <a:bodyPr/>
          <a:lstStyle/>
          <a:p>
            <a:endParaRPr lang="en-GB"/>
          </a:p>
        </p:txBody>
      </p:sp>
      <p:sp>
        <p:nvSpPr>
          <p:cNvPr id="5" name="AutoShape 5"/>
          <p:cNvSpPr/>
          <p:nvPr/>
        </p:nvSpPr>
        <p:spPr>
          <a:xfrm flipH="1" flipV="1">
            <a:off x="1028722" y="9210678"/>
            <a:ext cx="16536262" cy="9522"/>
          </a:xfrm>
          <a:prstGeom prst="line">
            <a:avLst/>
          </a:prstGeom>
          <a:ln w="76200" cap="flat">
            <a:solidFill>
              <a:schemeClr val="accent5"/>
            </a:solidFill>
            <a:prstDash val="solid"/>
            <a:headEnd type="none" w="sm" len="sm"/>
            <a:tailEnd type="none" w="sm" len="sm"/>
          </a:ln>
        </p:spPr>
        <p:txBody>
          <a:bodyPr/>
          <a:lstStyle/>
          <a:p>
            <a:endParaRPr lang="en-GB"/>
          </a:p>
        </p:txBody>
      </p:sp>
      <p:sp>
        <p:nvSpPr>
          <p:cNvPr id="20" name="TextBox 20"/>
          <p:cNvSpPr txBox="1"/>
          <p:nvPr/>
        </p:nvSpPr>
        <p:spPr>
          <a:xfrm>
            <a:off x="588460" y="1427793"/>
            <a:ext cx="13356140" cy="1000274"/>
          </a:xfrm>
          <a:prstGeom prst="rect">
            <a:avLst/>
          </a:prstGeom>
        </p:spPr>
        <p:txBody>
          <a:bodyPr wrap="square" lIns="0" tIns="0" rIns="0" bIns="0" rtlCol="0" anchor="t">
            <a:spAutoFit/>
          </a:bodyPr>
          <a:lstStyle/>
          <a:p>
            <a:pPr>
              <a:lnSpc>
                <a:spcPts val="3919"/>
              </a:lnSpc>
              <a:spcBef>
                <a:spcPct val="0"/>
              </a:spcBef>
            </a:pPr>
            <a:r>
              <a:rPr lang="en-US" sz="3600" dirty="0">
                <a:solidFill>
                  <a:srgbClr val="566276"/>
                </a:solidFill>
                <a:latin typeface="Public Sans Bold"/>
              </a:rPr>
              <a:t>Planning that meets individual needs</a:t>
            </a:r>
          </a:p>
          <a:p>
            <a:pPr>
              <a:lnSpc>
                <a:spcPts val="3919"/>
              </a:lnSpc>
              <a:spcBef>
                <a:spcPct val="0"/>
              </a:spcBef>
            </a:pPr>
            <a:endParaRPr lang="en-US" sz="3600" dirty="0">
              <a:solidFill>
                <a:srgbClr val="566276"/>
              </a:solidFill>
              <a:latin typeface="Public Sans Bold"/>
            </a:endParaRPr>
          </a:p>
        </p:txBody>
      </p:sp>
      <p:sp>
        <p:nvSpPr>
          <p:cNvPr id="7" name="TextBox 18">
            <a:extLst>
              <a:ext uri="{FF2B5EF4-FFF2-40B4-BE49-F238E27FC236}">
                <a16:creationId xmlns:a16="http://schemas.microsoft.com/office/drawing/2014/main" id="{D6554987-E33A-1955-CB5A-3AAF1520E142}"/>
              </a:ext>
            </a:extLst>
          </p:cNvPr>
          <p:cNvSpPr txBox="1"/>
          <p:nvPr/>
        </p:nvSpPr>
        <p:spPr>
          <a:xfrm>
            <a:off x="7320026" y="9407040"/>
            <a:ext cx="3647947" cy="422873"/>
          </a:xfrm>
          <a:prstGeom prst="rect">
            <a:avLst/>
          </a:prstGeom>
        </p:spPr>
        <p:txBody>
          <a:bodyPr wrap="square" lIns="0" tIns="0" rIns="0" bIns="0" rtlCol="0" anchor="t">
            <a:spAutoFit/>
          </a:bodyPr>
          <a:lstStyle/>
          <a:p>
            <a:pPr marL="0" marR="0" lvl="0" indent="0" algn="ctr" defTabSz="914400" rtl="0" eaLnBrk="1" fontAlgn="auto" latinLnBrk="0" hangingPunct="1">
              <a:lnSpc>
                <a:spcPts val="3639"/>
              </a:lnSpc>
              <a:spcBef>
                <a:spcPct val="0"/>
              </a:spcBef>
              <a:spcAft>
                <a:spcPts val="0"/>
              </a:spcAft>
              <a:buClrTx/>
              <a:buSzTx/>
              <a:buFontTx/>
              <a:buNone/>
              <a:tabLst/>
              <a:defRPr/>
            </a:pPr>
            <a:r>
              <a:rPr kumimoji="0" lang="en-US" sz="2599" b="0" i="0" u="none" strike="noStrike" kern="1200" cap="none" spc="0" normalizeH="0" baseline="0" noProof="0" dirty="0">
                <a:ln>
                  <a:noFill/>
                </a:ln>
                <a:solidFill>
                  <a:schemeClr val="accent5"/>
                </a:solidFill>
                <a:effectLst/>
                <a:uLnTx/>
                <a:uFillTx/>
                <a:latin typeface="Public Sans"/>
                <a:ea typeface="+mn-ea"/>
                <a:cs typeface="+mn-cs"/>
              </a:rPr>
              <a:t>Planning for Safety</a:t>
            </a:r>
          </a:p>
        </p:txBody>
      </p:sp>
      <p:sp>
        <p:nvSpPr>
          <p:cNvPr id="8" name="TextBox 7">
            <a:extLst>
              <a:ext uri="{FF2B5EF4-FFF2-40B4-BE49-F238E27FC236}">
                <a16:creationId xmlns:a16="http://schemas.microsoft.com/office/drawing/2014/main" id="{AB5A39FD-EC6A-0DF5-8873-41CD20571C30}"/>
              </a:ext>
            </a:extLst>
          </p:cNvPr>
          <p:cNvSpPr txBox="1"/>
          <p:nvPr/>
        </p:nvSpPr>
        <p:spPr>
          <a:xfrm>
            <a:off x="516009" y="2139506"/>
            <a:ext cx="17183531" cy="1015663"/>
          </a:xfrm>
          <a:prstGeom prst="rect">
            <a:avLst/>
          </a:prstGeom>
          <a:noFill/>
        </p:spPr>
        <p:txBody>
          <a:bodyPr wrap="square" rtlCol="0">
            <a:spAutoFit/>
          </a:bodyPr>
          <a:lstStyle/>
          <a:p>
            <a:endParaRPr lang="en-GB" sz="3000" dirty="0">
              <a:latin typeface="Public Sans" panose="020B0604020202020204" charset="0"/>
            </a:endParaRPr>
          </a:p>
          <a:p>
            <a:endParaRPr lang="en-GB" sz="3000" dirty="0">
              <a:latin typeface="Public Sans" panose="020B0604020202020204" charset="0"/>
            </a:endParaRPr>
          </a:p>
        </p:txBody>
      </p:sp>
      <p:graphicFrame>
        <p:nvGraphicFramePr>
          <p:cNvPr id="6" name="Diagram 5">
            <a:extLst>
              <a:ext uri="{FF2B5EF4-FFF2-40B4-BE49-F238E27FC236}">
                <a16:creationId xmlns:a16="http://schemas.microsoft.com/office/drawing/2014/main" id="{A525F1BF-BC49-4F39-A201-62A81856AD76}"/>
              </a:ext>
            </a:extLst>
          </p:cNvPr>
          <p:cNvGraphicFramePr/>
          <p:nvPr/>
        </p:nvGraphicFramePr>
        <p:xfrm>
          <a:off x="956895" y="1306367"/>
          <a:ext cx="15659531" cy="5045078"/>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graphicFrame>
        <p:nvGraphicFramePr>
          <p:cNvPr id="10" name="Diagram 9">
            <a:extLst>
              <a:ext uri="{FF2B5EF4-FFF2-40B4-BE49-F238E27FC236}">
                <a16:creationId xmlns:a16="http://schemas.microsoft.com/office/drawing/2014/main" id="{09FB7C3A-9D38-7031-F09E-3D9B53664985}"/>
              </a:ext>
            </a:extLst>
          </p:cNvPr>
          <p:cNvGraphicFramePr/>
          <p:nvPr/>
        </p:nvGraphicFramePr>
        <p:xfrm>
          <a:off x="1028722" y="4816522"/>
          <a:ext cx="15659531" cy="5045078"/>
        </p:xfrm>
        <a:graphic>
          <a:graphicData uri="http://schemas.openxmlformats.org/drawingml/2006/diagram">
            <dgm:relIds xmlns:dgm="http://schemas.openxmlformats.org/drawingml/2006/diagram" xmlns:r="http://schemas.openxmlformats.org/officeDocument/2006/relationships" r:dm="rId10" r:lo="rId11" r:qs="rId12" r:cs="rId13"/>
          </a:graphicData>
        </a:graphic>
      </p:graphicFrame>
      <p:pic>
        <p:nvPicPr>
          <p:cNvPr id="11" name="Graphic 10">
            <a:extLst>
              <a:ext uri="{FF2B5EF4-FFF2-40B4-BE49-F238E27FC236}">
                <a16:creationId xmlns:a16="http://schemas.microsoft.com/office/drawing/2014/main" id="{8DC164F6-5B35-D68D-257E-8392D86A9178}"/>
              </a:ext>
            </a:extLst>
          </p:cNvPr>
          <p:cNvPicPr>
            <a:picLocks noChangeAspect="1"/>
          </p:cNvPicPr>
          <p:nvPr/>
        </p:nvPicPr>
        <p:blipFill>
          <a:blip r:embed="rId15">
            <a:extLst>
              <a:ext uri="{96DAC541-7B7A-43D3-8B79-37D633B846F1}">
                <asvg:svgBlip xmlns:asvg="http://schemas.microsoft.com/office/drawing/2016/SVG/main" r:embed="rId16"/>
              </a:ext>
            </a:extLst>
          </a:blip>
          <a:stretch>
            <a:fillRect/>
          </a:stretch>
        </p:blipFill>
        <p:spPr>
          <a:xfrm>
            <a:off x="152400" y="-114300"/>
            <a:ext cx="4572000" cy="1629567"/>
          </a:xfrm>
          <a:prstGeom prst="rect">
            <a:avLst/>
          </a:prstGeom>
        </p:spPr>
      </p:pic>
    </p:spTree>
    <p:extLst>
      <p:ext uri="{BB962C8B-B14F-4D97-AF65-F5344CB8AC3E}">
        <p14:creationId xmlns:p14="http://schemas.microsoft.com/office/powerpoint/2010/main" val="8189199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ppt_x"/>
                                          </p:val>
                                        </p:tav>
                                        <p:tav tm="100000">
                                          <p:val>
                                            <p:strVal val="#ppt_x"/>
                                          </p:val>
                                        </p:tav>
                                      </p:tavLst>
                                    </p:anim>
                                    <p:anim calcmode="lin" valueType="num">
                                      <p:cBhvr additive="base">
                                        <p:cTn id="8"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0" grpId="0">
        <p:bldAsOne/>
      </p:bldGraphic>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5480202" y="9365934"/>
            <a:ext cx="2084782" cy="899792"/>
          </a:xfrm>
          <a:custGeom>
            <a:avLst/>
            <a:gdLst/>
            <a:ahLst/>
            <a:cxnLst/>
            <a:rect l="l" t="t" r="r" b="b"/>
            <a:pathLst>
              <a:path w="2084782" h="899792">
                <a:moveTo>
                  <a:pt x="0" y="0"/>
                </a:moveTo>
                <a:lnTo>
                  <a:pt x="2084782" y="0"/>
                </a:lnTo>
                <a:lnTo>
                  <a:pt x="2084782" y="899792"/>
                </a:lnTo>
                <a:lnTo>
                  <a:pt x="0" y="899792"/>
                </a:lnTo>
                <a:lnTo>
                  <a:pt x="0" y="0"/>
                </a:lnTo>
                <a:close/>
              </a:path>
            </a:pathLst>
          </a:custGeom>
          <a:blipFill>
            <a:blip r:embed="rId3"/>
            <a:stretch>
              <a:fillRect/>
            </a:stretch>
          </a:blipFill>
        </p:spPr>
        <p:txBody>
          <a:bodyPr/>
          <a:lstStyle/>
          <a:p>
            <a:endParaRPr lang="en-GB"/>
          </a:p>
        </p:txBody>
      </p:sp>
      <p:sp>
        <p:nvSpPr>
          <p:cNvPr id="3" name="AutoShape 3"/>
          <p:cNvSpPr/>
          <p:nvPr/>
        </p:nvSpPr>
        <p:spPr>
          <a:xfrm flipH="1" flipV="1">
            <a:off x="875869" y="1296845"/>
            <a:ext cx="16536262" cy="9522"/>
          </a:xfrm>
          <a:prstGeom prst="line">
            <a:avLst/>
          </a:prstGeom>
          <a:ln w="76200" cap="flat">
            <a:solidFill>
              <a:schemeClr val="accent5"/>
            </a:solidFill>
            <a:prstDash val="solid"/>
            <a:headEnd type="none" w="sm" len="sm"/>
            <a:tailEnd type="none" w="sm" len="sm"/>
          </a:ln>
        </p:spPr>
        <p:txBody>
          <a:bodyPr/>
          <a:lstStyle/>
          <a:p>
            <a:endParaRPr lang="en-GB"/>
          </a:p>
        </p:txBody>
      </p:sp>
      <p:sp>
        <p:nvSpPr>
          <p:cNvPr id="4" name="Freeform 4"/>
          <p:cNvSpPr/>
          <p:nvPr/>
        </p:nvSpPr>
        <p:spPr>
          <a:xfrm>
            <a:off x="15068161" y="235348"/>
            <a:ext cx="2496823" cy="916542"/>
          </a:xfrm>
          <a:custGeom>
            <a:avLst/>
            <a:gdLst/>
            <a:ahLst/>
            <a:cxnLst/>
            <a:rect l="l" t="t" r="r" b="b"/>
            <a:pathLst>
              <a:path w="2496823" h="916542">
                <a:moveTo>
                  <a:pt x="0" y="0"/>
                </a:moveTo>
                <a:lnTo>
                  <a:pt x="2496823" y="0"/>
                </a:lnTo>
                <a:lnTo>
                  <a:pt x="2496823" y="916542"/>
                </a:lnTo>
                <a:lnTo>
                  <a:pt x="0" y="916542"/>
                </a:lnTo>
                <a:lnTo>
                  <a:pt x="0" y="0"/>
                </a:lnTo>
                <a:close/>
              </a:path>
            </a:pathLst>
          </a:custGeom>
          <a:blipFill>
            <a:blip r:embed="rId4"/>
            <a:stretch>
              <a:fillRect/>
            </a:stretch>
          </a:blipFill>
        </p:spPr>
        <p:txBody>
          <a:bodyPr/>
          <a:lstStyle/>
          <a:p>
            <a:endParaRPr lang="en-GB"/>
          </a:p>
        </p:txBody>
      </p:sp>
      <p:sp>
        <p:nvSpPr>
          <p:cNvPr id="5" name="AutoShape 5"/>
          <p:cNvSpPr/>
          <p:nvPr/>
        </p:nvSpPr>
        <p:spPr>
          <a:xfrm flipH="1" flipV="1">
            <a:off x="1028722" y="9210678"/>
            <a:ext cx="16536262" cy="9522"/>
          </a:xfrm>
          <a:prstGeom prst="line">
            <a:avLst/>
          </a:prstGeom>
          <a:ln w="76200" cap="flat">
            <a:solidFill>
              <a:schemeClr val="accent5"/>
            </a:solidFill>
            <a:prstDash val="solid"/>
            <a:headEnd type="none" w="sm" len="sm"/>
            <a:tailEnd type="none" w="sm" len="sm"/>
          </a:ln>
        </p:spPr>
        <p:txBody>
          <a:bodyPr/>
          <a:lstStyle/>
          <a:p>
            <a:endParaRPr lang="en-GB"/>
          </a:p>
        </p:txBody>
      </p:sp>
      <p:sp>
        <p:nvSpPr>
          <p:cNvPr id="20" name="TextBox 20"/>
          <p:cNvSpPr txBox="1"/>
          <p:nvPr/>
        </p:nvSpPr>
        <p:spPr>
          <a:xfrm>
            <a:off x="588460" y="1427793"/>
            <a:ext cx="13508540" cy="1000274"/>
          </a:xfrm>
          <a:prstGeom prst="rect">
            <a:avLst/>
          </a:prstGeom>
        </p:spPr>
        <p:txBody>
          <a:bodyPr wrap="square" lIns="0" tIns="0" rIns="0" bIns="0" rtlCol="0" anchor="t">
            <a:spAutoFit/>
          </a:bodyPr>
          <a:lstStyle/>
          <a:p>
            <a:pPr>
              <a:lnSpc>
                <a:spcPts val="3919"/>
              </a:lnSpc>
              <a:spcBef>
                <a:spcPct val="0"/>
              </a:spcBef>
            </a:pPr>
            <a:r>
              <a:rPr lang="en-US" sz="3600" dirty="0">
                <a:solidFill>
                  <a:srgbClr val="566276"/>
                </a:solidFill>
                <a:latin typeface="Public Sans Bold"/>
              </a:rPr>
              <a:t>Planning that responds to contexts</a:t>
            </a:r>
          </a:p>
          <a:p>
            <a:pPr>
              <a:lnSpc>
                <a:spcPts val="3919"/>
              </a:lnSpc>
              <a:spcBef>
                <a:spcPct val="0"/>
              </a:spcBef>
            </a:pPr>
            <a:endParaRPr lang="en-US" sz="3600" dirty="0">
              <a:solidFill>
                <a:srgbClr val="566276"/>
              </a:solidFill>
              <a:latin typeface="Public Sans Bold"/>
            </a:endParaRPr>
          </a:p>
        </p:txBody>
      </p:sp>
      <p:sp>
        <p:nvSpPr>
          <p:cNvPr id="7" name="TextBox 18">
            <a:extLst>
              <a:ext uri="{FF2B5EF4-FFF2-40B4-BE49-F238E27FC236}">
                <a16:creationId xmlns:a16="http://schemas.microsoft.com/office/drawing/2014/main" id="{D6554987-E33A-1955-CB5A-3AAF1520E142}"/>
              </a:ext>
            </a:extLst>
          </p:cNvPr>
          <p:cNvSpPr txBox="1"/>
          <p:nvPr/>
        </p:nvSpPr>
        <p:spPr>
          <a:xfrm>
            <a:off x="7320026" y="9407040"/>
            <a:ext cx="3647947" cy="422873"/>
          </a:xfrm>
          <a:prstGeom prst="rect">
            <a:avLst/>
          </a:prstGeom>
        </p:spPr>
        <p:txBody>
          <a:bodyPr wrap="square" lIns="0" tIns="0" rIns="0" bIns="0" rtlCol="0" anchor="t">
            <a:spAutoFit/>
          </a:bodyPr>
          <a:lstStyle/>
          <a:p>
            <a:pPr marL="0" marR="0" lvl="0" indent="0" algn="ctr" defTabSz="914400" rtl="0" eaLnBrk="1" fontAlgn="auto" latinLnBrk="0" hangingPunct="1">
              <a:lnSpc>
                <a:spcPts val="3639"/>
              </a:lnSpc>
              <a:spcBef>
                <a:spcPct val="0"/>
              </a:spcBef>
              <a:spcAft>
                <a:spcPts val="0"/>
              </a:spcAft>
              <a:buClrTx/>
              <a:buSzTx/>
              <a:buFontTx/>
              <a:buNone/>
              <a:tabLst/>
              <a:defRPr/>
            </a:pPr>
            <a:r>
              <a:rPr kumimoji="0" lang="en-US" sz="2599" b="0" i="0" u="none" strike="noStrike" kern="1200" cap="none" spc="0" normalizeH="0" baseline="0" noProof="0" dirty="0">
                <a:ln>
                  <a:noFill/>
                </a:ln>
                <a:solidFill>
                  <a:schemeClr val="accent5"/>
                </a:solidFill>
                <a:effectLst/>
                <a:uLnTx/>
                <a:uFillTx/>
                <a:latin typeface="Public Sans"/>
                <a:ea typeface="+mn-ea"/>
                <a:cs typeface="+mn-cs"/>
              </a:rPr>
              <a:t>Planning for Safety</a:t>
            </a:r>
          </a:p>
        </p:txBody>
      </p:sp>
      <p:sp>
        <p:nvSpPr>
          <p:cNvPr id="8" name="TextBox 7">
            <a:extLst>
              <a:ext uri="{FF2B5EF4-FFF2-40B4-BE49-F238E27FC236}">
                <a16:creationId xmlns:a16="http://schemas.microsoft.com/office/drawing/2014/main" id="{AB5A39FD-EC6A-0DF5-8873-41CD20571C30}"/>
              </a:ext>
            </a:extLst>
          </p:cNvPr>
          <p:cNvSpPr txBox="1"/>
          <p:nvPr/>
        </p:nvSpPr>
        <p:spPr>
          <a:xfrm>
            <a:off x="516009" y="2139506"/>
            <a:ext cx="17183531" cy="1015663"/>
          </a:xfrm>
          <a:prstGeom prst="rect">
            <a:avLst/>
          </a:prstGeom>
          <a:noFill/>
        </p:spPr>
        <p:txBody>
          <a:bodyPr wrap="square" rtlCol="0">
            <a:spAutoFit/>
          </a:bodyPr>
          <a:lstStyle/>
          <a:p>
            <a:endParaRPr lang="en-GB" sz="3000" dirty="0">
              <a:latin typeface="Public Sans" panose="020B0604020202020204" charset="0"/>
            </a:endParaRPr>
          </a:p>
          <a:p>
            <a:endParaRPr lang="en-GB" sz="3000" dirty="0">
              <a:latin typeface="Public Sans" panose="020B0604020202020204" charset="0"/>
            </a:endParaRPr>
          </a:p>
        </p:txBody>
      </p:sp>
      <p:graphicFrame>
        <p:nvGraphicFramePr>
          <p:cNvPr id="6" name="Diagram 5">
            <a:extLst>
              <a:ext uri="{FF2B5EF4-FFF2-40B4-BE49-F238E27FC236}">
                <a16:creationId xmlns:a16="http://schemas.microsoft.com/office/drawing/2014/main" id="{A525F1BF-BC49-4F39-A201-62A81856AD76}"/>
              </a:ext>
            </a:extLst>
          </p:cNvPr>
          <p:cNvGraphicFramePr/>
          <p:nvPr/>
        </p:nvGraphicFramePr>
        <p:xfrm>
          <a:off x="956895" y="1306367"/>
          <a:ext cx="15659531" cy="5045078"/>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graphicFrame>
        <p:nvGraphicFramePr>
          <p:cNvPr id="10" name="Diagram 9">
            <a:extLst>
              <a:ext uri="{FF2B5EF4-FFF2-40B4-BE49-F238E27FC236}">
                <a16:creationId xmlns:a16="http://schemas.microsoft.com/office/drawing/2014/main" id="{09FB7C3A-9D38-7031-F09E-3D9B53664985}"/>
              </a:ext>
            </a:extLst>
          </p:cNvPr>
          <p:cNvGraphicFramePr/>
          <p:nvPr/>
        </p:nvGraphicFramePr>
        <p:xfrm>
          <a:off x="1028722" y="4816522"/>
          <a:ext cx="15659531" cy="5045078"/>
        </p:xfrm>
        <a:graphic>
          <a:graphicData uri="http://schemas.openxmlformats.org/drawingml/2006/diagram">
            <dgm:relIds xmlns:dgm="http://schemas.openxmlformats.org/drawingml/2006/diagram" xmlns:r="http://schemas.openxmlformats.org/officeDocument/2006/relationships" r:dm="rId10" r:lo="rId11" r:qs="rId12" r:cs="rId13"/>
          </a:graphicData>
        </a:graphic>
      </p:graphicFrame>
      <p:pic>
        <p:nvPicPr>
          <p:cNvPr id="11" name="Graphic 10">
            <a:extLst>
              <a:ext uri="{FF2B5EF4-FFF2-40B4-BE49-F238E27FC236}">
                <a16:creationId xmlns:a16="http://schemas.microsoft.com/office/drawing/2014/main" id="{121DE935-E35D-A8BB-506C-EBBA5B0278EF}"/>
              </a:ext>
            </a:extLst>
          </p:cNvPr>
          <p:cNvPicPr>
            <a:picLocks noChangeAspect="1"/>
          </p:cNvPicPr>
          <p:nvPr/>
        </p:nvPicPr>
        <p:blipFill>
          <a:blip r:embed="rId15">
            <a:extLst>
              <a:ext uri="{96DAC541-7B7A-43D3-8B79-37D633B846F1}">
                <asvg:svgBlip xmlns:asvg="http://schemas.microsoft.com/office/drawing/2016/SVG/main" r:embed="rId16"/>
              </a:ext>
            </a:extLst>
          </a:blip>
          <a:stretch>
            <a:fillRect/>
          </a:stretch>
        </p:blipFill>
        <p:spPr>
          <a:xfrm>
            <a:off x="152400" y="-190500"/>
            <a:ext cx="4572000" cy="1629567"/>
          </a:xfrm>
          <a:prstGeom prst="rect">
            <a:avLst/>
          </a:prstGeom>
        </p:spPr>
      </p:pic>
    </p:spTree>
    <p:extLst>
      <p:ext uri="{BB962C8B-B14F-4D97-AF65-F5344CB8AC3E}">
        <p14:creationId xmlns:p14="http://schemas.microsoft.com/office/powerpoint/2010/main" val="2923001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ppt_x"/>
                                          </p:val>
                                        </p:tav>
                                        <p:tav tm="100000">
                                          <p:val>
                                            <p:strVal val="#ppt_x"/>
                                          </p:val>
                                        </p:tav>
                                      </p:tavLst>
                                    </p:anim>
                                    <p:anim calcmode="lin" valueType="num">
                                      <p:cBhvr additive="base">
                                        <p:cTn id="8"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0" grpId="0">
        <p:bldAsOne/>
      </p:bldGraphic>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A4A07E-E9ED-135B-2015-B27A6DFB4421}"/>
              </a:ext>
            </a:extLst>
          </p:cNvPr>
          <p:cNvSpPr>
            <a:spLocks noGrp="1"/>
          </p:cNvSpPr>
          <p:nvPr>
            <p:ph type="title"/>
          </p:nvPr>
        </p:nvSpPr>
        <p:spPr/>
        <p:txBody>
          <a:bodyPr/>
          <a:lstStyle/>
          <a:p>
            <a:r>
              <a:rPr lang="en-GB" dirty="0"/>
              <a:t>Partnership with parents/carers</a:t>
            </a:r>
          </a:p>
        </p:txBody>
      </p:sp>
      <p:sp>
        <p:nvSpPr>
          <p:cNvPr id="3" name="Text Placeholder 2">
            <a:extLst>
              <a:ext uri="{FF2B5EF4-FFF2-40B4-BE49-F238E27FC236}">
                <a16:creationId xmlns:a16="http://schemas.microsoft.com/office/drawing/2014/main" id="{C14A47B8-3D69-BB70-12B0-245D66F7A6A9}"/>
              </a:ext>
            </a:extLst>
          </p:cNvPr>
          <p:cNvSpPr>
            <a:spLocks noGrp="1"/>
          </p:cNvSpPr>
          <p:nvPr>
            <p:ph type="body" idx="1"/>
          </p:nvPr>
        </p:nvSpPr>
        <p:spPr/>
        <p:txBody>
          <a:bodyPr/>
          <a:lstStyle/>
          <a:p>
            <a:endParaRPr lang="en-GB"/>
          </a:p>
        </p:txBody>
      </p:sp>
    </p:spTree>
    <p:extLst>
      <p:ext uri="{BB962C8B-B14F-4D97-AF65-F5344CB8AC3E}">
        <p14:creationId xmlns:p14="http://schemas.microsoft.com/office/powerpoint/2010/main" val="82652959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5480202" y="9365934"/>
            <a:ext cx="2084782" cy="899792"/>
          </a:xfrm>
          <a:custGeom>
            <a:avLst/>
            <a:gdLst/>
            <a:ahLst/>
            <a:cxnLst/>
            <a:rect l="l" t="t" r="r" b="b"/>
            <a:pathLst>
              <a:path w="2084782" h="899792">
                <a:moveTo>
                  <a:pt x="0" y="0"/>
                </a:moveTo>
                <a:lnTo>
                  <a:pt x="2084782" y="0"/>
                </a:lnTo>
                <a:lnTo>
                  <a:pt x="2084782" y="899792"/>
                </a:lnTo>
                <a:lnTo>
                  <a:pt x="0" y="899792"/>
                </a:lnTo>
                <a:lnTo>
                  <a:pt x="0" y="0"/>
                </a:lnTo>
                <a:close/>
              </a:path>
            </a:pathLst>
          </a:custGeom>
          <a:blipFill>
            <a:blip r:embed="rId3"/>
            <a:stretch>
              <a:fillRect/>
            </a:stretch>
          </a:blipFill>
        </p:spPr>
        <p:txBody>
          <a:bodyPr/>
          <a:lstStyle/>
          <a:p>
            <a:endParaRPr lang="en-GB"/>
          </a:p>
        </p:txBody>
      </p:sp>
      <p:sp>
        <p:nvSpPr>
          <p:cNvPr id="3" name="AutoShape 3"/>
          <p:cNvSpPr/>
          <p:nvPr/>
        </p:nvSpPr>
        <p:spPr>
          <a:xfrm flipH="1" flipV="1">
            <a:off x="875869" y="1296845"/>
            <a:ext cx="16536262" cy="9522"/>
          </a:xfrm>
          <a:prstGeom prst="line">
            <a:avLst/>
          </a:prstGeom>
          <a:ln w="76200" cap="flat">
            <a:solidFill>
              <a:srgbClr val="B88187"/>
            </a:solidFill>
            <a:prstDash val="solid"/>
            <a:headEnd type="none" w="sm" len="sm"/>
            <a:tailEnd type="none" w="sm" len="sm"/>
          </a:ln>
        </p:spPr>
        <p:txBody>
          <a:bodyPr/>
          <a:lstStyle/>
          <a:p>
            <a:endParaRPr lang="en-GB"/>
          </a:p>
        </p:txBody>
      </p:sp>
      <p:sp>
        <p:nvSpPr>
          <p:cNvPr id="4" name="Freeform 4"/>
          <p:cNvSpPr/>
          <p:nvPr/>
        </p:nvSpPr>
        <p:spPr>
          <a:xfrm>
            <a:off x="304800" y="9331203"/>
            <a:ext cx="2496823" cy="916542"/>
          </a:xfrm>
          <a:custGeom>
            <a:avLst/>
            <a:gdLst/>
            <a:ahLst/>
            <a:cxnLst/>
            <a:rect l="l" t="t" r="r" b="b"/>
            <a:pathLst>
              <a:path w="2496823" h="916542">
                <a:moveTo>
                  <a:pt x="0" y="0"/>
                </a:moveTo>
                <a:lnTo>
                  <a:pt x="2496823" y="0"/>
                </a:lnTo>
                <a:lnTo>
                  <a:pt x="2496823" y="916542"/>
                </a:lnTo>
                <a:lnTo>
                  <a:pt x="0" y="916542"/>
                </a:lnTo>
                <a:lnTo>
                  <a:pt x="0" y="0"/>
                </a:lnTo>
                <a:close/>
              </a:path>
            </a:pathLst>
          </a:custGeom>
          <a:blipFill>
            <a:blip r:embed="rId4"/>
            <a:stretch>
              <a:fillRect/>
            </a:stretch>
          </a:blipFill>
        </p:spPr>
        <p:txBody>
          <a:bodyPr/>
          <a:lstStyle/>
          <a:p>
            <a:endParaRPr lang="en-GB"/>
          </a:p>
        </p:txBody>
      </p:sp>
      <p:sp>
        <p:nvSpPr>
          <p:cNvPr id="20" name="TextBox 20"/>
          <p:cNvSpPr txBox="1"/>
          <p:nvPr/>
        </p:nvSpPr>
        <p:spPr>
          <a:xfrm>
            <a:off x="685800" y="1451322"/>
            <a:ext cx="16154400" cy="1000274"/>
          </a:xfrm>
          <a:prstGeom prst="rect">
            <a:avLst/>
          </a:prstGeom>
        </p:spPr>
        <p:txBody>
          <a:bodyPr wrap="square" lIns="0" tIns="0" rIns="0" bIns="0" rtlCol="0" anchor="t">
            <a:spAutoFit/>
          </a:bodyPr>
          <a:lstStyle/>
          <a:p>
            <a:pPr>
              <a:lnSpc>
                <a:spcPts val="3919"/>
              </a:lnSpc>
              <a:spcBef>
                <a:spcPct val="0"/>
              </a:spcBef>
            </a:pPr>
            <a:r>
              <a:rPr lang="en-US" sz="3600" dirty="0">
                <a:solidFill>
                  <a:srgbClr val="566276"/>
                </a:solidFill>
                <a:latin typeface="Public Sans Bold"/>
              </a:rPr>
              <a:t>Parents/carers participate in safeguarding processes in certain conditions</a:t>
            </a:r>
          </a:p>
          <a:p>
            <a:pPr>
              <a:lnSpc>
                <a:spcPts val="3919"/>
              </a:lnSpc>
              <a:spcBef>
                <a:spcPct val="0"/>
              </a:spcBef>
            </a:pPr>
            <a:r>
              <a:rPr lang="en-US" sz="3600" dirty="0">
                <a:solidFill>
                  <a:srgbClr val="566276"/>
                </a:solidFill>
                <a:latin typeface="Public Sans Bold"/>
              </a:rPr>
              <a:t> </a:t>
            </a:r>
          </a:p>
        </p:txBody>
      </p:sp>
      <p:graphicFrame>
        <p:nvGraphicFramePr>
          <p:cNvPr id="8" name="Diagram 7">
            <a:extLst>
              <a:ext uri="{FF2B5EF4-FFF2-40B4-BE49-F238E27FC236}">
                <a16:creationId xmlns:a16="http://schemas.microsoft.com/office/drawing/2014/main" id="{26FEB793-8FD6-D3C5-72BC-A3455CF9BFF6}"/>
              </a:ext>
            </a:extLst>
          </p:cNvPr>
          <p:cNvGraphicFramePr/>
          <p:nvPr/>
        </p:nvGraphicFramePr>
        <p:xfrm>
          <a:off x="7135430" y="2000244"/>
          <a:ext cx="10161970" cy="7029456"/>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
        <p:nvSpPr>
          <p:cNvPr id="10" name="TextBox 9">
            <a:extLst>
              <a:ext uri="{FF2B5EF4-FFF2-40B4-BE49-F238E27FC236}">
                <a16:creationId xmlns:a16="http://schemas.microsoft.com/office/drawing/2014/main" id="{41C5AB09-A98F-4C87-91E5-3BD3A105516A}"/>
              </a:ext>
            </a:extLst>
          </p:cNvPr>
          <p:cNvSpPr txBox="1"/>
          <p:nvPr/>
        </p:nvSpPr>
        <p:spPr>
          <a:xfrm>
            <a:off x="1160553" y="2476500"/>
            <a:ext cx="5011647" cy="6124754"/>
          </a:xfrm>
          <a:prstGeom prst="rect">
            <a:avLst/>
          </a:prstGeom>
        </p:spPr>
        <p:style>
          <a:lnRef idx="2">
            <a:schemeClr val="accent2"/>
          </a:lnRef>
          <a:fillRef idx="1">
            <a:schemeClr val="lt1"/>
          </a:fillRef>
          <a:effectRef idx="0">
            <a:schemeClr val="accent2"/>
          </a:effectRef>
          <a:fontRef idx="minor">
            <a:schemeClr val="dk1"/>
          </a:fontRef>
        </p:style>
        <p:txBody>
          <a:bodyPr wrap="square">
            <a:spAutoFit/>
          </a:bodyPr>
          <a:lstStyle/>
          <a:p>
            <a:r>
              <a:rPr lang="en-GB" sz="2800" i="1" dirty="0">
                <a:latin typeface="Aptos" panose="020B0004020202020204" pitchFamily="34" charset="0"/>
              </a:rPr>
              <a:t>Chair: [it’s] very difficult to disrupt what’s happening. In the meantime, you are having to hold that risk as a family…</a:t>
            </a:r>
            <a:endParaRPr lang="en-GB" sz="2800" dirty="0">
              <a:latin typeface="Aptos" panose="020B0004020202020204" pitchFamily="34" charset="0"/>
            </a:endParaRPr>
          </a:p>
          <a:p>
            <a:r>
              <a:rPr lang="en-GB" sz="2800" i="1" dirty="0">
                <a:latin typeface="Aptos" panose="020B0004020202020204" pitchFamily="34" charset="0"/>
              </a:rPr>
              <a:t>Mum: … We ground him and the second he’s not grounded he’s out doing the same stuff. (Mum seems really defeated) </a:t>
            </a:r>
            <a:endParaRPr lang="en-GB" sz="2800" dirty="0">
              <a:latin typeface="Aptos" panose="020B0004020202020204" pitchFamily="34" charset="0"/>
            </a:endParaRPr>
          </a:p>
          <a:p>
            <a:r>
              <a:rPr lang="en-GB" sz="2800" i="1" dirty="0">
                <a:latin typeface="Aptos" panose="020B0004020202020204" pitchFamily="34" charset="0"/>
              </a:rPr>
              <a:t>Chair: make sure she has out of hours number, you need to ensure you have emotional support as this is really difficult </a:t>
            </a:r>
            <a:r>
              <a:rPr lang="en-GB" sz="2800" dirty="0">
                <a:latin typeface="Aptos" panose="020B0004020202020204" pitchFamily="34" charset="0"/>
              </a:rPr>
              <a:t>(Observation 04, Researcher Notes)</a:t>
            </a:r>
          </a:p>
        </p:txBody>
      </p:sp>
    </p:spTree>
    <p:extLst>
      <p:ext uri="{BB962C8B-B14F-4D97-AF65-F5344CB8AC3E}">
        <p14:creationId xmlns:p14="http://schemas.microsoft.com/office/powerpoint/2010/main" val="25619238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graphicEl>
                                              <a:dgm id="{32BF00B7-86C1-42E2-9D85-9C927EF1EE6C}"/>
                                            </p:graphic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graphicEl>
                                              <a:dgm id="{5CDC1D59-998F-4580-B602-72F93D6D7861}"/>
                                            </p:graphic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graphicEl>
                                              <a:dgm id="{213944EE-914D-46CB-8DEF-E013F2A40AE5}"/>
                                            </p:graphic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
                                            <p:graphicEl>
                                              <a:dgm id="{F6268100-EA62-4AD2-AC87-B706592505E0}"/>
                                            </p:graphic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8">
                                            <p:graphicEl>
                                              <a:dgm id="{2641C114-229E-4491-BBF6-A5CBDFB83C6C}"/>
                                            </p:graphic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8">
                                            <p:graphicEl>
                                              <a:dgm id="{C8954798-9367-41A0-B695-6776E5797117}"/>
                                            </p:graphic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8">
                                            <p:graphicEl>
                                              <a:dgm id="{7BAEA109-9D18-4182-97FA-6899ECD2E715}"/>
                                            </p:graphic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8">
                                            <p:graphicEl>
                                              <a:dgm id="{6A607A87-0C6E-499B-8EA2-3DEEE62F202D}"/>
                                            </p:graphic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8">
                                            <p:graphicEl>
                                              <a:dgm id="{969FE3E7-7C6E-4D58-B492-1AAFB9A0A9A2}"/>
                                            </p:graphic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8">
                                            <p:graphicEl>
                                              <a:dgm id="{958CF2C7-0FDF-4F13-AD54-4856C1AD2AD3}"/>
                                            </p:graphic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8">
                                            <p:graphicEl>
                                              <a:dgm id="{391BDAA0-2397-4D60-8CAC-9DB249372569}"/>
                                            </p:graphic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8">
                                            <p:graphicEl>
                                              <a:dgm id="{A9137F5F-5779-44E5-AB22-8C3034AF9766}"/>
                                            </p:graphicEl>
                                          </p:spTgt>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grpId="0" nodeType="clickEffect">
                                  <p:stCondLst>
                                    <p:cond delay="0"/>
                                  </p:stCondLst>
                                  <p:childTnLst>
                                    <p:set>
                                      <p:cBhvr>
                                        <p:cTn id="54" dur="1" fill="hold">
                                          <p:stCondLst>
                                            <p:cond delay="0"/>
                                          </p:stCondLst>
                                        </p:cTn>
                                        <p:tgtEl>
                                          <p:spTgt spid="10"/>
                                        </p:tgtEl>
                                        <p:attrNameLst>
                                          <p:attrName>style.visibility</p:attrName>
                                        </p:attrNameLst>
                                      </p:cBhvr>
                                      <p:to>
                                        <p:strVal val="visible"/>
                                      </p:to>
                                    </p:set>
                                    <p:anim calcmode="lin" valueType="num">
                                      <p:cBhvr additive="base">
                                        <p:cTn id="55" dur="500" fill="hold"/>
                                        <p:tgtEl>
                                          <p:spTgt spid="10"/>
                                        </p:tgtEl>
                                        <p:attrNameLst>
                                          <p:attrName>ppt_x</p:attrName>
                                        </p:attrNameLst>
                                      </p:cBhvr>
                                      <p:tavLst>
                                        <p:tav tm="0">
                                          <p:val>
                                            <p:strVal val="#ppt_x"/>
                                          </p:val>
                                        </p:tav>
                                        <p:tav tm="100000">
                                          <p:val>
                                            <p:strVal val="#ppt_x"/>
                                          </p:val>
                                        </p:tav>
                                      </p:tavLst>
                                    </p:anim>
                                    <p:anim calcmode="lin" valueType="num">
                                      <p:cBhvr additive="base">
                                        <p:cTn id="56"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8" grpId="0">
        <p:bldSub>
          <a:bldDgm bld="one"/>
        </p:bldSub>
      </p:bldGraphic>
      <p:bldP spid="10"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5480202" y="9365934"/>
            <a:ext cx="2084782" cy="899792"/>
          </a:xfrm>
          <a:custGeom>
            <a:avLst/>
            <a:gdLst/>
            <a:ahLst/>
            <a:cxnLst/>
            <a:rect l="l" t="t" r="r" b="b"/>
            <a:pathLst>
              <a:path w="2084782" h="899792">
                <a:moveTo>
                  <a:pt x="0" y="0"/>
                </a:moveTo>
                <a:lnTo>
                  <a:pt x="2084782" y="0"/>
                </a:lnTo>
                <a:lnTo>
                  <a:pt x="2084782" y="899792"/>
                </a:lnTo>
                <a:lnTo>
                  <a:pt x="0" y="899792"/>
                </a:lnTo>
                <a:lnTo>
                  <a:pt x="0" y="0"/>
                </a:lnTo>
                <a:close/>
              </a:path>
            </a:pathLst>
          </a:custGeom>
          <a:blipFill>
            <a:blip r:embed="rId3"/>
            <a:stretch>
              <a:fillRect/>
            </a:stretch>
          </a:blipFill>
        </p:spPr>
        <p:txBody>
          <a:bodyPr/>
          <a:lstStyle/>
          <a:p>
            <a:endParaRPr lang="en-GB"/>
          </a:p>
        </p:txBody>
      </p:sp>
      <p:sp>
        <p:nvSpPr>
          <p:cNvPr id="3" name="AutoShape 3"/>
          <p:cNvSpPr/>
          <p:nvPr/>
        </p:nvSpPr>
        <p:spPr>
          <a:xfrm flipH="1" flipV="1">
            <a:off x="875869" y="1296845"/>
            <a:ext cx="16536262" cy="9522"/>
          </a:xfrm>
          <a:prstGeom prst="line">
            <a:avLst/>
          </a:prstGeom>
          <a:ln w="76200" cap="flat">
            <a:solidFill>
              <a:srgbClr val="B88187"/>
            </a:solidFill>
            <a:prstDash val="solid"/>
            <a:headEnd type="none" w="sm" len="sm"/>
            <a:tailEnd type="none" w="sm" len="sm"/>
          </a:ln>
        </p:spPr>
        <p:txBody>
          <a:bodyPr/>
          <a:lstStyle/>
          <a:p>
            <a:endParaRPr lang="en-GB"/>
          </a:p>
        </p:txBody>
      </p:sp>
      <p:sp>
        <p:nvSpPr>
          <p:cNvPr id="4" name="Freeform 4"/>
          <p:cNvSpPr/>
          <p:nvPr/>
        </p:nvSpPr>
        <p:spPr>
          <a:xfrm>
            <a:off x="15068161" y="235348"/>
            <a:ext cx="2496823" cy="916542"/>
          </a:xfrm>
          <a:custGeom>
            <a:avLst/>
            <a:gdLst/>
            <a:ahLst/>
            <a:cxnLst/>
            <a:rect l="l" t="t" r="r" b="b"/>
            <a:pathLst>
              <a:path w="2496823" h="916542">
                <a:moveTo>
                  <a:pt x="0" y="0"/>
                </a:moveTo>
                <a:lnTo>
                  <a:pt x="2496823" y="0"/>
                </a:lnTo>
                <a:lnTo>
                  <a:pt x="2496823" y="916542"/>
                </a:lnTo>
                <a:lnTo>
                  <a:pt x="0" y="916542"/>
                </a:lnTo>
                <a:lnTo>
                  <a:pt x="0" y="0"/>
                </a:lnTo>
                <a:close/>
              </a:path>
            </a:pathLst>
          </a:custGeom>
          <a:blipFill>
            <a:blip r:embed="rId4"/>
            <a:stretch>
              <a:fillRect/>
            </a:stretch>
          </a:blipFill>
        </p:spPr>
        <p:txBody>
          <a:bodyPr/>
          <a:lstStyle/>
          <a:p>
            <a:endParaRPr lang="en-GB"/>
          </a:p>
        </p:txBody>
      </p:sp>
      <p:sp>
        <p:nvSpPr>
          <p:cNvPr id="5" name="AutoShape 5"/>
          <p:cNvSpPr/>
          <p:nvPr/>
        </p:nvSpPr>
        <p:spPr>
          <a:xfrm flipH="1" flipV="1">
            <a:off x="1028722" y="9210678"/>
            <a:ext cx="16536262" cy="9522"/>
          </a:xfrm>
          <a:prstGeom prst="line">
            <a:avLst/>
          </a:prstGeom>
          <a:ln w="76200" cap="flat">
            <a:solidFill>
              <a:srgbClr val="B88187"/>
            </a:solidFill>
            <a:prstDash val="solid"/>
            <a:headEnd type="none" w="sm" len="sm"/>
            <a:tailEnd type="none" w="sm" len="sm"/>
          </a:ln>
        </p:spPr>
        <p:txBody>
          <a:bodyPr/>
          <a:lstStyle/>
          <a:p>
            <a:endParaRPr lang="en-GB"/>
          </a:p>
        </p:txBody>
      </p:sp>
      <p:sp>
        <p:nvSpPr>
          <p:cNvPr id="20" name="TextBox 20"/>
          <p:cNvSpPr txBox="1"/>
          <p:nvPr/>
        </p:nvSpPr>
        <p:spPr>
          <a:xfrm>
            <a:off x="1028722" y="1729759"/>
            <a:ext cx="11697175" cy="1000274"/>
          </a:xfrm>
          <a:prstGeom prst="rect">
            <a:avLst/>
          </a:prstGeom>
        </p:spPr>
        <p:txBody>
          <a:bodyPr lIns="0" tIns="0" rIns="0" bIns="0" rtlCol="0" anchor="t">
            <a:spAutoFit/>
          </a:bodyPr>
          <a:lstStyle/>
          <a:p>
            <a:pPr>
              <a:lnSpc>
                <a:spcPts val="3919"/>
              </a:lnSpc>
              <a:spcBef>
                <a:spcPct val="0"/>
              </a:spcBef>
            </a:pPr>
            <a:r>
              <a:rPr lang="en-US" sz="3600" dirty="0">
                <a:solidFill>
                  <a:srgbClr val="566276"/>
                </a:solidFill>
                <a:latin typeface="Public Sans Bold"/>
              </a:rPr>
              <a:t>But be alert to complexities</a:t>
            </a:r>
          </a:p>
          <a:p>
            <a:pPr>
              <a:lnSpc>
                <a:spcPts val="3919"/>
              </a:lnSpc>
              <a:spcBef>
                <a:spcPct val="0"/>
              </a:spcBef>
            </a:pPr>
            <a:endParaRPr lang="en-US" sz="3600" dirty="0">
              <a:solidFill>
                <a:srgbClr val="566276"/>
              </a:solidFill>
              <a:latin typeface="Public Sans Bold"/>
            </a:endParaRPr>
          </a:p>
        </p:txBody>
      </p:sp>
      <p:pic>
        <p:nvPicPr>
          <p:cNvPr id="7" name="Graphic 6">
            <a:extLst>
              <a:ext uri="{FF2B5EF4-FFF2-40B4-BE49-F238E27FC236}">
                <a16:creationId xmlns:a16="http://schemas.microsoft.com/office/drawing/2014/main" id="{0EC5215F-EEB2-B609-D325-AB50AA3B175E}"/>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0" y="-117565"/>
            <a:ext cx="4572000" cy="1629567"/>
          </a:xfrm>
          <a:prstGeom prst="rect">
            <a:avLst/>
          </a:prstGeom>
        </p:spPr>
      </p:pic>
      <p:graphicFrame>
        <p:nvGraphicFramePr>
          <p:cNvPr id="6" name="Diagram 5">
            <a:extLst>
              <a:ext uri="{FF2B5EF4-FFF2-40B4-BE49-F238E27FC236}">
                <a16:creationId xmlns:a16="http://schemas.microsoft.com/office/drawing/2014/main" id="{7CCE6E5F-22BC-4903-E222-1E3E08BA03C2}"/>
              </a:ext>
            </a:extLst>
          </p:cNvPr>
          <p:cNvGraphicFramePr/>
          <p:nvPr/>
        </p:nvGraphicFramePr>
        <p:xfrm>
          <a:off x="5730998" y="2857500"/>
          <a:ext cx="11697175" cy="5613600"/>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
        <p:nvSpPr>
          <p:cNvPr id="8" name="TextBox 7">
            <a:extLst>
              <a:ext uri="{FF2B5EF4-FFF2-40B4-BE49-F238E27FC236}">
                <a16:creationId xmlns:a16="http://schemas.microsoft.com/office/drawing/2014/main" id="{5ECBFEF1-C145-E51A-C973-88D7BF7C92D9}"/>
              </a:ext>
            </a:extLst>
          </p:cNvPr>
          <p:cNvSpPr txBox="1"/>
          <p:nvPr/>
        </p:nvSpPr>
        <p:spPr>
          <a:xfrm>
            <a:off x="609600" y="2887457"/>
            <a:ext cx="4572000" cy="5608843"/>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pPr marL="304815">
              <a:lnSpc>
                <a:spcPct val="107000"/>
              </a:lnSpc>
              <a:spcAft>
                <a:spcPts val="533"/>
              </a:spcAft>
            </a:pPr>
            <a:r>
              <a:rPr lang="en-GB" sz="2800" i="1" dirty="0">
                <a:effectLst/>
                <a:latin typeface="Aptos" panose="020B0004020202020204" pitchFamily="34" charset="0"/>
                <a:ea typeface="Calibri" panose="020F0502020204030204" pitchFamily="34" charset="0"/>
              </a:rPr>
              <a:t>she's still my baby. And she will always be. And it's just, I think a little bit more understanding for those that aren't parents of how much, you know, how much that sort of stuff hurts and how much it affects you, how long it takes you to get over listening to all of that stuff (Parent interview, I25)</a:t>
            </a:r>
            <a:endParaRPr lang="en-GB" sz="2800" dirty="0">
              <a:latin typeface="Aptos" panose="020B000402020202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9525742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graphicEl>
                                              <a:dgm id="{F2ECB423-807E-4645-A232-C7DA99D0D853}"/>
                                            </p:graphicEl>
                                          </p:spTgt>
                                        </p:tgtEl>
                                        <p:attrNameLst>
                                          <p:attrName>style.visibility</p:attrName>
                                        </p:attrNameLst>
                                      </p:cBhvr>
                                      <p:to>
                                        <p:strVal val="visible"/>
                                      </p:to>
                                    </p:set>
                                    <p:anim calcmode="lin" valueType="num">
                                      <p:cBhvr additive="base">
                                        <p:cTn id="7" dur="500" fill="hold"/>
                                        <p:tgtEl>
                                          <p:spTgt spid="6">
                                            <p:graphicEl>
                                              <a:dgm id="{F2ECB423-807E-4645-A232-C7DA99D0D853}"/>
                                            </p:graphicEl>
                                          </p:spTgt>
                                        </p:tgtEl>
                                        <p:attrNameLst>
                                          <p:attrName>ppt_x</p:attrName>
                                        </p:attrNameLst>
                                      </p:cBhvr>
                                      <p:tavLst>
                                        <p:tav tm="0">
                                          <p:val>
                                            <p:strVal val="#ppt_x"/>
                                          </p:val>
                                        </p:tav>
                                        <p:tav tm="100000">
                                          <p:val>
                                            <p:strVal val="#ppt_x"/>
                                          </p:val>
                                        </p:tav>
                                      </p:tavLst>
                                    </p:anim>
                                    <p:anim calcmode="lin" valueType="num">
                                      <p:cBhvr additive="base">
                                        <p:cTn id="8" dur="500" fill="hold"/>
                                        <p:tgtEl>
                                          <p:spTgt spid="6">
                                            <p:graphicEl>
                                              <a:dgm id="{F2ECB423-807E-4645-A232-C7DA99D0D853}"/>
                                            </p:graphicEl>
                                          </p:spTgt>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6">
                                            <p:graphicEl>
                                              <a:dgm id="{FF425557-2A0A-4378-A355-477931E32A76}"/>
                                            </p:graphicEl>
                                          </p:spTgt>
                                        </p:tgtEl>
                                        <p:attrNameLst>
                                          <p:attrName>style.visibility</p:attrName>
                                        </p:attrNameLst>
                                      </p:cBhvr>
                                      <p:to>
                                        <p:strVal val="visible"/>
                                      </p:to>
                                    </p:set>
                                    <p:anim calcmode="lin" valueType="num">
                                      <p:cBhvr additive="base">
                                        <p:cTn id="11" dur="500" fill="hold"/>
                                        <p:tgtEl>
                                          <p:spTgt spid="6">
                                            <p:graphicEl>
                                              <a:dgm id="{FF425557-2A0A-4378-A355-477931E32A76}"/>
                                            </p:graphicEl>
                                          </p:spTgt>
                                        </p:tgtEl>
                                        <p:attrNameLst>
                                          <p:attrName>ppt_x</p:attrName>
                                        </p:attrNameLst>
                                      </p:cBhvr>
                                      <p:tavLst>
                                        <p:tav tm="0">
                                          <p:val>
                                            <p:strVal val="#ppt_x"/>
                                          </p:val>
                                        </p:tav>
                                        <p:tav tm="100000">
                                          <p:val>
                                            <p:strVal val="#ppt_x"/>
                                          </p:val>
                                        </p:tav>
                                      </p:tavLst>
                                    </p:anim>
                                    <p:anim calcmode="lin" valueType="num">
                                      <p:cBhvr additive="base">
                                        <p:cTn id="12" dur="500" fill="hold"/>
                                        <p:tgtEl>
                                          <p:spTgt spid="6">
                                            <p:graphicEl>
                                              <a:dgm id="{FF425557-2A0A-4378-A355-477931E32A76}"/>
                                            </p:graphicEl>
                                          </p:spTgt>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6">
                                            <p:graphicEl>
                                              <a:dgm id="{31201051-8D85-4EB5-B38C-817151D3E010}"/>
                                            </p:graphicEl>
                                          </p:spTgt>
                                        </p:tgtEl>
                                        <p:attrNameLst>
                                          <p:attrName>style.visibility</p:attrName>
                                        </p:attrNameLst>
                                      </p:cBhvr>
                                      <p:to>
                                        <p:strVal val="visible"/>
                                      </p:to>
                                    </p:set>
                                    <p:anim calcmode="lin" valueType="num">
                                      <p:cBhvr additive="base">
                                        <p:cTn id="17" dur="500" fill="hold"/>
                                        <p:tgtEl>
                                          <p:spTgt spid="6">
                                            <p:graphicEl>
                                              <a:dgm id="{31201051-8D85-4EB5-B38C-817151D3E010}"/>
                                            </p:graphicEl>
                                          </p:spTgt>
                                        </p:tgtEl>
                                        <p:attrNameLst>
                                          <p:attrName>ppt_x</p:attrName>
                                        </p:attrNameLst>
                                      </p:cBhvr>
                                      <p:tavLst>
                                        <p:tav tm="0">
                                          <p:val>
                                            <p:strVal val="#ppt_x"/>
                                          </p:val>
                                        </p:tav>
                                        <p:tav tm="100000">
                                          <p:val>
                                            <p:strVal val="#ppt_x"/>
                                          </p:val>
                                        </p:tav>
                                      </p:tavLst>
                                    </p:anim>
                                    <p:anim calcmode="lin" valueType="num">
                                      <p:cBhvr additive="base">
                                        <p:cTn id="18" dur="500" fill="hold"/>
                                        <p:tgtEl>
                                          <p:spTgt spid="6">
                                            <p:graphicEl>
                                              <a:dgm id="{31201051-8D85-4EB5-B38C-817151D3E010}"/>
                                            </p:graphicEl>
                                          </p:spTgt>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grpId="0" nodeType="clickEffect">
                                  <p:stCondLst>
                                    <p:cond delay="0"/>
                                  </p:stCondLst>
                                  <p:childTnLst>
                                    <p:set>
                                      <p:cBhvr>
                                        <p:cTn id="22" dur="1" fill="hold">
                                          <p:stCondLst>
                                            <p:cond delay="0"/>
                                          </p:stCondLst>
                                        </p:cTn>
                                        <p:tgtEl>
                                          <p:spTgt spid="6">
                                            <p:graphicEl>
                                              <a:dgm id="{CD1D9429-112B-4580-AB29-00F8BD57C79C}"/>
                                            </p:graphicEl>
                                          </p:spTgt>
                                        </p:tgtEl>
                                        <p:attrNameLst>
                                          <p:attrName>style.visibility</p:attrName>
                                        </p:attrNameLst>
                                      </p:cBhvr>
                                      <p:to>
                                        <p:strVal val="visible"/>
                                      </p:to>
                                    </p:set>
                                    <p:anim calcmode="lin" valueType="num">
                                      <p:cBhvr additive="base">
                                        <p:cTn id="23" dur="500" fill="hold"/>
                                        <p:tgtEl>
                                          <p:spTgt spid="6">
                                            <p:graphicEl>
                                              <a:dgm id="{CD1D9429-112B-4580-AB29-00F8BD57C79C}"/>
                                            </p:graphicEl>
                                          </p:spTgt>
                                        </p:tgtEl>
                                        <p:attrNameLst>
                                          <p:attrName>ppt_x</p:attrName>
                                        </p:attrNameLst>
                                      </p:cBhvr>
                                      <p:tavLst>
                                        <p:tav tm="0">
                                          <p:val>
                                            <p:strVal val="#ppt_x"/>
                                          </p:val>
                                        </p:tav>
                                        <p:tav tm="100000">
                                          <p:val>
                                            <p:strVal val="#ppt_x"/>
                                          </p:val>
                                        </p:tav>
                                      </p:tavLst>
                                    </p:anim>
                                    <p:anim calcmode="lin" valueType="num">
                                      <p:cBhvr additive="base">
                                        <p:cTn id="24" dur="500" fill="hold"/>
                                        <p:tgtEl>
                                          <p:spTgt spid="6">
                                            <p:graphicEl>
                                              <a:dgm id="{CD1D9429-112B-4580-AB29-00F8BD57C79C}"/>
                                            </p:graphicEl>
                                          </p:spTgt>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6">
                                            <p:graphicEl>
                                              <a:dgm id="{B223C55C-AECB-430D-9387-D34221CFB623}"/>
                                            </p:graphicEl>
                                          </p:spTgt>
                                        </p:tgtEl>
                                        <p:attrNameLst>
                                          <p:attrName>style.visibility</p:attrName>
                                        </p:attrNameLst>
                                      </p:cBhvr>
                                      <p:to>
                                        <p:strVal val="visible"/>
                                      </p:to>
                                    </p:set>
                                    <p:anim calcmode="lin" valueType="num">
                                      <p:cBhvr additive="base">
                                        <p:cTn id="27" dur="500" fill="hold"/>
                                        <p:tgtEl>
                                          <p:spTgt spid="6">
                                            <p:graphicEl>
                                              <a:dgm id="{B223C55C-AECB-430D-9387-D34221CFB623}"/>
                                            </p:graphicEl>
                                          </p:spTgt>
                                        </p:tgtEl>
                                        <p:attrNameLst>
                                          <p:attrName>ppt_x</p:attrName>
                                        </p:attrNameLst>
                                      </p:cBhvr>
                                      <p:tavLst>
                                        <p:tav tm="0">
                                          <p:val>
                                            <p:strVal val="#ppt_x"/>
                                          </p:val>
                                        </p:tav>
                                        <p:tav tm="100000">
                                          <p:val>
                                            <p:strVal val="#ppt_x"/>
                                          </p:val>
                                        </p:tav>
                                      </p:tavLst>
                                    </p:anim>
                                    <p:anim calcmode="lin" valueType="num">
                                      <p:cBhvr additive="base">
                                        <p:cTn id="28" dur="500" fill="hold"/>
                                        <p:tgtEl>
                                          <p:spTgt spid="6">
                                            <p:graphicEl>
                                              <a:dgm id="{B223C55C-AECB-430D-9387-D34221CFB623}"/>
                                            </p:graphicEl>
                                          </p:spTgt>
                                        </p:tgtEl>
                                        <p:attrNameLst>
                                          <p:attrName>ppt_y</p:attrName>
                                        </p:attrNameLst>
                                      </p:cBhvr>
                                      <p:tavLst>
                                        <p:tav tm="0">
                                          <p:val>
                                            <p:strVal val="1+#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 presetClass="entr" presetSubtype="4" fill="hold" grpId="0" nodeType="clickEffect">
                                  <p:stCondLst>
                                    <p:cond delay="0"/>
                                  </p:stCondLst>
                                  <p:childTnLst>
                                    <p:set>
                                      <p:cBhvr>
                                        <p:cTn id="32" dur="1" fill="hold">
                                          <p:stCondLst>
                                            <p:cond delay="0"/>
                                          </p:stCondLst>
                                        </p:cTn>
                                        <p:tgtEl>
                                          <p:spTgt spid="6">
                                            <p:graphicEl>
                                              <a:dgm id="{3679C4D3-0E7A-4F36-91CE-D01AE539DEFF}"/>
                                            </p:graphicEl>
                                          </p:spTgt>
                                        </p:tgtEl>
                                        <p:attrNameLst>
                                          <p:attrName>style.visibility</p:attrName>
                                        </p:attrNameLst>
                                      </p:cBhvr>
                                      <p:to>
                                        <p:strVal val="visible"/>
                                      </p:to>
                                    </p:set>
                                    <p:anim calcmode="lin" valueType="num">
                                      <p:cBhvr additive="base">
                                        <p:cTn id="33" dur="500" fill="hold"/>
                                        <p:tgtEl>
                                          <p:spTgt spid="6">
                                            <p:graphicEl>
                                              <a:dgm id="{3679C4D3-0E7A-4F36-91CE-D01AE539DEFF}"/>
                                            </p:graphicEl>
                                          </p:spTgt>
                                        </p:tgtEl>
                                        <p:attrNameLst>
                                          <p:attrName>ppt_x</p:attrName>
                                        </p:attrNameLst>
                                      </p:cBhvr>
                                      <p:tavLst>
                                        <p:tav tm="0">
                                          <p:val>
                                            <p:strVal val="#ppt_x"/>
                                          </p:val>
                                        </p:tav>
                                        <p:tav tm="100000">
                                          <p:val>
                                            <p:strVal val="#ppt_x"/>
                                          </p:val>
                                        </p:tav>
                                      </p:tavLst>
                                    </p:anim>
                                    <p:anim calcmode="lin" valueType="num">
                                      <p:cBhvr additive="base">
                                        <p:cTn id="34" dur="500" fill="hold"/>
                                        <p:tgtEl>
                                          <p:spTgt spid="6">
                                            <p:graphicEl>
                                              <a:dgm id="{3679C4D3-0E7A-4F36-91CE-D01AE539DEFF}"/>
                                            </p:graphicEl>
                                          </p:spTgt>
                                        </p:tgtEl>
                                        <p:attrNameLst>
                                          <p:attrName>ppt_y</p:attrName>
                                        </p:attrNameLst>
                                      </p:cBhvr>
                                      <p:tavLst>
                                        <p:tav tm="0">
                                          <p:val>
                                            <p:strVal val="1+#ppt_h/2"/>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2" presetClass="entr" presetSubtype="4" fill="hold" grpId="0" nodeType="clickEffect">
                                  <p:stCondLst>
                                    <p:cond delay="0"/>
                                  </p:stCondLst>
                                  <p:childTnLst>
                                    <p:set>
                                      <p:cBhvr>
                                        <p:cTn id="38" dur="1" fill="hold">
                                          <p:stCondLst>
                                            <p:cond delay="0"/>
                                          </p:stCondLst>
                                        </p:cTn>
                                        <p:tgtEl>
                                          <p:spTgt spid="6">
                                            <p:graphicEl>
                                              <a:dgm id="{B1D0E15B-4CD9-4571-ABAA-237D86F36847}"/>
                                            </p:graphicEl>
                                          </p:spTgt>
                                        </p:tgtEl>
                                        <p:attrNameLst>
                                          <p:attrName>style.visibility</p:attrName>
                                        </p:attrNameLst>
                                      </p:cBhvr>
                                      <p:to>
                                        <p:strVal val="visible"/>
                                      </p:to>
                                    </p:set>
                                    <p:anim calcmode="lin" valueType="num">
                                      <p:cBhvr additive="base">
                                        <p:cTn id="39" dur="500" fill="hold"/>
                                        <p:tgtEl>
                                          <p:spTgt spid="6">
                                            <p:graphicEl>
                                              <a:dgm id="{B1D0E15B-4CD9-4571-ABAA-237D86F36847}"/>
                                            </p:graphicEl>
                                          </p:spTgt>
                                        </p:tgtEl>
                                        <p:attrNameLst>
                                          <p:attrName>ppt_x</p:attrName>
                                        </p:attrNameLst>
                                      </p:cBhvr>
                                      <p:tavLst>
                                        <p:tav tm="0">
                                          <p:val>
                                            <p:strVal val="#ppt_x"/>
                                          </p:val>
                                        </p:tav>
                                        <p:tav tm="100000">
                                          <p:val>
                                            <p:strVal val="#ppt_x"/>
                                          </p:val>
                                        </p:tav>
                                      </p:tavLst>
                                    </p:anim>
                                    <p:anim calcmode="lin" valueType="num">
                                      <p:cBhvr additive="base">
                                        <p:cTn id="40" dur="500" fill="hold"/>
                                        <p:tgtEl>
                                          <p:spTgt spid="6">
                                            <p:graphicEl>
                                              <a:dgm id="{B1D0E15B-4CD9-4571-ABAA-237D86F36847}"/>
                                            </p:graphicEl>
                                          </p:spTgt>
                                        </p:tgtEl>
                                        <p:attrNameLst>
                                          <p:attrName>ppt_y</p:attrName>
                                        </p:attrNameLst>
                                      </p:cBhvr>
                                      <p:tavLst>
                                        <p:tav tm="0">
                                          <p:val>
                                            <p:strVal val="1+#ppt_h/2"/>
                                          </p:val>
                                        </p:tav>
                                        <p:tav tm="100000">
                                          <p:val>
                                            <p:strVal val="#ppt_y"/>
                                          </p:val>
                                        </p:tav>
                                      </p:tavLst>
                                    </p:anim>
                                  </p:childTnLst>
                                </p:cTn>
                              </p:par>
                              <p:par>
                                <p:cTn id="41" presetID="2" presetClass="entr" presetSubtype="4" fill="hold" grpId="0" nodeType="withEffect">
                                  <p:stCondLst>
                                    <p:cond delay="0"/>
                                  </p:stCondLst>
                                  <p:childTnLst>
                                    <p:set>
                                      <p:cBhvr>
                                        <p:cTn id="42" dur="1" fill="hold">
                                          <p:stCondLst>
                                            <p:cond delay="0"/>
                                          </p:stCondLst>
                                        </p:cTn>
                                        <p:tgtEl>
                                          <p:spTgt spid="6">
                                            <p:graphicEl>
                                              <a:dgm id="{EE533ED9-83E8-4C2E-98A6-F955E8EB49BA}"/>
                                            </p:graphicEl>
                                          </p:spTgt>
                                        </p:tgtEl>
                                        <p:attrNameLst>
                                          <p:attrName>style.visibility</p:attrName>
                                        </p:attrNameLst>
                                      </p:cBhvr>
                                      <p:to>
                                        <p:strVal val="visible"/>
                                      </p:to>
                                    </p:set>
                                    <p:anim calcmode="lin" valueType="num">
                                      <p:cBhvr additive="base">
                                        <p:cTn id="43" dur="500" fill="hold"/>
                                        <p:tgtEl>
                                          <p:spTgt spid="6">
                                            <p:graphicEl>
                                              <a:dgm id="{EE533ED9-83E8-4C2E-98A6-F955E8EB49BA}"/>
                                            </p:graphicEl>
                                          </p:spTgt>
                                        </p:tgtEl>
                                        <p:attrNameLst>
                                          <p:attrName>ppt_x</p:attrName>
                                        </p:attrNameLst>
                                      </p:cBhvr>
                                      <p:tavLst>
                                        <p:tav tm="0">
                                          <p:val>
                                            <p:strVal val="#ppt_x"/>
                                          </p:val>
                                        </p:tav>
                                        <p:tav tm="100000">
                                          <p:val>
                                            <p:strVal val="#ppt_x"/>
                                          </p:val>
                                        </p:tav>
                                      </p:tavLst>
                                    </p:anim>
                                    <p:anim calcmode="lin" valueType="num">
                                      <p:cBhvr additive="base">
                                        <p:cTn id="44" dur="500" fill="hold"/>
                                        <p:tgtEl>
                                          <p:spTgt spid="6">
                                            <p:graphicEl>
                                              <a:dgm id="{EE533ED9-83E8-4C2E-98A6-F955E8EB49BA}"/>
                                            </p:graphic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6">
                                            <p:graphicEl>
                                              <a:dgm id="{E509A90E-12D3-4456-90DC-154C31F974AD}"/>
                                            </p:graphicEl>
                                          </p:spTgt>
                                        </p:tgtEl>
                                        <p:attrNameLst>
                                          <p:attrName>style.visibility</p:attrName>
                                        </p:attrNameLst>
                                      </p:cBhvr>
                                      <p:to>
                                        <p:strVal val="visible"/>
                                      </p:to>
                                    </p:set>
                                    <p:anim calcmode="lin" valueType="num">
                                      <p:cBhvr additive="base">
                                        <p:cTn id="49" dur="500" fill="hold"/>
                                        <p:tgtEl>
                                          <p:spTgt spid="6">
                                            <p:graphicEl>
                                              <a:dgm id="{E509A90E-12D3-4456-90DC-154C31F974AD}"/>
                                            </p:graphicEl>
                                          </p:spTgt>
                                        </p:tgtEl>
                                        <p:attrNameLst>
                                          <p:attrName>ppt_x</p:attrName>
                                        </p:attrNameLst>
                                      </p:cBhvr>
                                      <p:tavLst>
                                        <p:tav tm="0">
                                          <p:val>
                                            <p:strVal val="#ppt_x"/>
                                          </p:val>
                                        </p:tav>
                                        <p:tav tm="100000">
                                          <p:val>
                                            <p:strVal val="#ppt_x"/>
                                          </p:val>
                                        </p:tav>
                                      </p:tavLst>
                                    </p:anim>
                                    <p:anim calcmode="lin" valueType="num">
                                      <p:cBhvr additive="base">
                                        <p:cTn id="50" dur="500" fill="hold"/>
                                        <p:tgtEl>
                                          <p:spTgt spid="6">
                                            <p:graphicEl>
                                              <a:dgm id="{E509A90E-12D3-4456-90DC-154C31F974AD}"/>
                                            </p:graphic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grpId="0" nodeType="clickEffect">
                                  <p:stCondLst>
                                    <p:cond delay="0"/>
                                  </p:stCondLst>
                                  <p:childTnLst>
                                    <p:set>
                                      <p:cBhvr>
                                        <p:cTn id="54" dur="1" fill="hold">
                                          <p:stCondLst>
                                            <p:cond delay="0"/>
                                          </p:stCondLst>
                                        </p:cTn>
                                        <p:tgtEl>
                                          <p:spTgt spid="6">
                                            <p:graphicEl>
                                              <a:dgm id="{E3430655-C58B-4637-8358-74CBFEDAFB2A}"/>
                                            </p:graphicEl>
                                          </p:spTgt>
                                        </p:tgtEl>
                                        <p:attrNameLst>
                                          <p:attrName>style.visibility</p:attrName>
                                        </p:attrNameLst>
                                      </p:cBhvr>
                                      <p:to>
                                        <p:strVal val="visible"/>
                                      </p:to>
                                    </p:set>
                                    <p:anim calcmode="lin" valueType="num">
                                      <p:cBhvr additive="base">
                                        <p:cTn id="55" dur="500" fill="hold"/>
                                        <p:tgtEl>
                                          <p:spTgt spid="6">
                                            <p:graphicEl>
                                              <a:dgm id="{E3430655-C58B-4637-8358-74CBFEDAFB2A}"/>
                                            </p:graphicEl>
                                          </p:spTgt>
                                        </p:tgtEl>
                                        <p:attrNameLst>
                                          <p:attrName>ppt_x</p:attrName>
                                        </p:attrNameLst>
                                      </p:cBhvr>
                                      <p:tavLst>
                                        <p:tav tm="0">
                                          <p:val>
                                            <p:strVal val="#ppt_x"/>
                                          </p:val>
                                        </p:tav>
                                        <p:tav tm="100000">
                                          <p:val>
                                            <p:strVal val="#ppt_x"/>
                                          </p:val>
                                        </p:tav>
                                      </p:tavLst>
                                    </p:anim>
                                    <p:anim calcmode="lin" valueType="num">
                                      <p:cBhvr additive="base">
                                        <p:cTn id="56" dur="500" fill="hold"/>
                                        <p:tgtEl>
                                          <p:spTgt spid="6">
                                            <p:graphicEl>
                                              <a:dgm id="{E3430655-C58B-4637-8358-74CBFEDAFB2A}"/>
                                            </p:graphicEl>
                                          </p:spTgt>
                                        </p:tgtEl>
                                        <p:attrNameLst>
                                          <p:attrName>ppt_y</p:attrName>
                                        </p:attrNameLst>
                                      </p:cBhvr>
                                      <p:tavLst>
                                        <p:tav tm="0">
                                          <p:val>
                                            <p:strVal val="1+#ppt_h/2"/>
                                          </p:val>
                                        </p:tav>
                                        <p:tav tm="100000">
                                          <p:val>
                                            <p:strVal val="#ppt_y"/>
                                          </p:val>
                                        </p:tav>
                                      </p:tavLst>
                                    </p:anim>
                                  </p:childTnLst>
                                </p:cTn>
                              </p:par>
                              <p:par>
                                <p:cTn id="57" presetID="2" presetClass="entr" presetSubtype="4" fill="hold" grpId="0" nodeType="withEffect">
                                  <p:stCondLst>
                                    <p:cond delay="0"/>
                                  </p:stCondLst>
                                  <p:childTnLst>
                                    <p:set>
                                      <p:cBhvr>
                                        <p:cTn id="58" dur="1" fill="hold">
                                          <p:stCondLst>
                                            <p:cond delay="0"/>
                                          </p:stCondLst>
                                        </p:cTn>
                                        <p:tgtEl>
                                          <p:spTgt spid="6">
                                            <p:graphicEl>
                                              <a:dgm id="{A9228DDF-AEEC-4E80-8790-1609C6E905AF}"/>
                                            </p:graphicEl>
                                          </p:spTgt>
                                        </p:tgtEl>
                                        <p:attrNameLst>
                                          <p:attrName>style.visibility</p:attrName>
                                        </p:attrNameLst>
                                      </p:cBhvr>
                                      <p:to>
                                        <p:strVal val="visible"/>
                                      </p:to>
                                    </p:set>
                                    <p:anim calcmode="lin" valueType="num">
                                      <p:cBhvr additive="base">
                                        <p:cTn id="59" dur="500" fill="hold"/>
                                        <p:tgtEl>
                                          <p:spTgt spid="6">
                                            <p:graphicEl>
                                              <a:dgm id="{A9228DDF-AEEC-4E80-8790-1609C6E905AF}"/>
                                            </p:graphicEl>
                                          </p:spTgt>
                                        </p:tgtEl>
                                        <p:attrNameLst>
                                          <p:attrName>ppt_x</p:attrName>
                                        </p:attrNameLst>
                                      </p:cBhvr>
                                      <p:tavLst>
                                        <p:tav tm="0">
                                          <p:val>
                                            <p:strVal val="#ppt_x"/>
                                          </p:val>
                                        </p:tav>
                                        <p:tav tm="100000">
                                          <p:val>
                                            <p:strVal val="#ppt_x"/>
                                          </p:val>
                                        </p:tav>
                                      </p:tavLst>
                                    </p:anim>
                                    <p:anim calcmode="lin" valueType="num">
                                      <p:cBhvr additive="base">
                                        <p:cTn id="60" dur="500" fill="hold"/>
                                        <p:tgtEl>
                                          <p:spTgt spid="6">
                                            <p:graphicEl>
                                              <a:dgm id="{A9228DDF-AEEC-4E80-8790-1609C6E905AF}"/>
                                            </p:graphicEl>
                                          </p:spTgt>
                                        </p:tgtEl>
                                        <p:attrNameLst>
                                          <p:attrName>ppt_y</p:attrName>
                                        </p:attrNameLst>
                                      </p:cBhvr>
                                      <p:tavLst>
                                        <p:tav tm="0">
                                          <p:val>
                                            <p:strVal val="1+#ppt_h/2"/>
                                          </p:val>
                                        </p:tav>
                                        <p:tav tm="100000">
                                          <p:val>
                                            <p:strVal val="#ppt_y"/>
                                          </p:val>
                                        </p:tav>
                                      </p:tavLst>
                                    </p:anim>
                                  </p:childTnLst>
                                </p:cTn>
                              </p:par>
                            </p:childTnLst>
                          </p:cTn>
                        </p:par>
                      </p:childTnLst>
                    </p:cTn>
                  </p:par>
                  <p:par>
                    <p:cTn id="61" fill="hold">
                      <p:stCondLst>
                        <p:cond delay="indefinite"/>
                      </p:stCondLst>
                      <p:childTnLst>
                        <p:par>
                          <p:cTn id="62" fill="hold">
                            <p:stCondLst>
                              <p:cond delay="0"/>
                            </p:stCondLst>
                            <p:childTnLst>
                              <p:par>
                                <p:cTn id="63" presetID="2" presetClass="entr" presetSubtype="4" fill="hold" grpId="0" nodeType="clickEffect">
                                  <p:stCondLst>
                                    <p:cond delay="0"/>
                                  </p:stCondLst>
                                  <p:childTnLst>
                                    <p:set>
                                      <p:cBhvr>
                                        <p:cTn id="64" dur="1" fill="hold">
                                          <p:stCondLst>
                                            <p:cond delay="0"/>
                                          </p:stCondLst>
                                        </p:cTn>
                                        <p:tgtEl>
                                          <p:spTgt spid="6">
                                            <p:graphicEl>
                                              <a:dgm id="{849BE4EE-4651-4712-B3C4-AA2EFFFF74D8}"/>
                                            </p:graphicEl>
                                          </p:spTgt>
                                        </p:tgtEl>
                                        <p:attrNameLst>
                                          <p:attrName>style.visibility</p:attrName>
                                        </p:attrNameLst>
                                      </p:cBhvr>
                                      <p:to>
                                        <p:strVal val="visible"/>
                                      </p:to>
                                    </p:set>
                                    <p:anim calcmode="lin" valueType="num">
                                      <p:cBhvr additive="base">
                                        <p:cTn id="65" dur="500" fill="hold"/>
                                        <p:tgtEl>
                                          <p:spTgt spid="6">
                                            <p:graphicEl>
                                              <a:dgm id="{849BE4EE-4651-4712-B3C4-AA2EFFFF74D8}"/>
                                            </p:graphicEl>
                                          </p:spTgt>
                                        </p:tgtEl>
                                        <p:attrNameLst>
                                          <p:attrName>ppt_x</p:attrName>
                                        </p:attrNameLst>
                                      </p:cBhvr>
                                      <p:tavLst>
                                        <p:tav tm="0">
                                          <p:val>
                                            <p:strVal val="#ppt_x"/>
                                          </p:val>
                                        </p:tav>
                                        <p:tav tm="100000">
                                          <p:val>
                                            <p:strVal val="#ppt_x"/>
                                          </p:val>
                                        </p:tav>
                                      </p:tavLst>
                                    </p:anim>
                                    <p:anim calcmode="lin" valueType="num">
                                      <p:cBhvr additive="base">
                                        <p:cTn id="66" dur="500" fill="hold"/>
                                        <p:tgtEl>
                                          <p:spTgt spid="6">
                                            <p:graphicEl>
                                              <a:dgm id="{849BE4EE-4651-4712-B3C4-AA2EFFFF74D8}"/>
                                            </p:graphicEl>
                                          </p:spTgt>
                                        </p:tgtEl>
                                        <p:attrNameLst>
                                          <p:attrName>ppt_y</p:attrName>
                                        </p:attrNameLst>
                                      </p:cBhvr>
                                      <p:tavLst>
                                        <p:tav tm="0">
                                          <p:val>
                                            <p:strVal val="1+#ppt_h/2"/>
                                          </p:val>
                                        </p:tav>
                                        <p:tav tm="100000">
                                          <p:val>
                                            <p:strVal val="#ppt_y"/>
                                          </p:val>
                                        </p:tav>
                                      </p:tavLst>
                                    </p:anim>
                                  </p:childTnLst>
                                </p:cTn>
                              </p:par>
                            </p:childTnLst>
                          </p:cTn>
                        </p:par>
                      </p:childTnLst>
                    </p:cTn>
                  </p:par>
                  <p:par>
                    <p:cTn id="67" fill="hold">
                      <p:stCondLst>
                        <p:cond delay="indefinite"/>
                      </p:stCondLst>
                      <p:childTnLst>
                        <p:par>
                          <p:cTn id="68" fill="hold">
                            <p:stCondLst>
                              <p:cond delay="0"/>
                            </p:stCondLst>
                            <p:childTnLst>
                              <p:par>
                                <p:cTn id="69" presetID="2" presetClass="entr" presetSubtype="4" fill="hold" grpId="0" nodeType="clickEffect">
                                  <p:stCondLst>
                                    <p:cond delay="0"/>
                                  </p:stCondLst>
                                  <p:childTnLst>
                                    <p:set>
                                      <p:cBhvr>
                                        <p:cTn id="70" dur="1" fill="hold">
                                          <p:stCondLst>
                                            <p:cond delay="0"/>
                                          </p:stCondLst>
                                        </p:cTn>
                                        <p:tgtEl>
                                          <p:spTgt spid="8"/>
                                        </p:tgtEl>
                                        <p:attrNameLst>
                                          <p:attrName>style.visibility</p:attrName>
                                        </p:attrNameLst>
                                      </p:cBhvr>
                                      <p:to>
                                        <p:strVal val="visible"/>
                                      </p:to>
                                    </p:set>
                                    <p:anim calcmode="lin" valueType="num">
                                      <p:cBhvr additive="base">
                                        <p:cTn id="71" dur="500" fill="hold"/>
                                        <p:tgtEl>
                                          <p:spTgt spid="8"/>
                                        </p:tgtEl>
                                        <p:attrNameLst>
                                          <p:attrName>ppt_x</p:attrName>
                                        </p:attrNameLst>
                                      </p:cBhvr>
                                      <p:tavLst>
                                        <p:tav tm="0">
                                          <p:val>
                                            <p:strVal val="#ppt_x"/>
                                          </p:val>
                                        </p:tav>
                                        <p:tav tm="100000">
                                          <p:val>
                                            <p:strVal val="#ppt_x"/>
                                          </p:val>
                                        </p:tav>
                                      </p:tavLst>
                                    </p:anim>
                                    <p:anim calcmode="lin" valueType="num">
                                      <p:cBhvr additive="base">
                                        <p:cTn id="72"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6" grpId="0">
        <p:bldSub>
          <a:bldDgm bld="one"/>
        </p:bldSub>
      </p:bldGraphic>
      <p:bldP spid="8"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2659FDB4-FCBE-4A89-B46D-43D4FA54464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2469"/>
            <a:ext cx="18288000" cy="10287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2" name="Title 1">
            <a:extLst>
              <a:ext uri="{FF2B5EF4-FFF2-40B4-BE49-F238E27FC236}">
                <a16:creationId xmlns:a16="http://schemas.microsoft.com/office/drawing/2014/main" id="{25B1C31D-6E08-9389-3C72-4C05E513BD9C}"/>
              </a:ext>
            </a:extLst>
          </p:cNvPr>
          <p:cNvSpPr>
            <a:spLocks noGrp="1"/>
          </p:cNvSpPr>
          <p:nvPr>
            <p:ph type="title"/>
          </p:nvPr>
        </p:nvSpPr>
        <p:spPr>
          <a:xfrm>
            <a:off x="719091" y="1606200"/>
            <a:ext cx="5909532" cy="8374689"/>
          </a:xfrm>
        </p:spPr>
        <p:txBody>
          <a:bodyPr>
            <a:normAutofit/>
          </a:bodyPr>
          <a:lstStyle/>
          <a:p>
            <a:pPr algn="r"/>
            <a:r>
              <a:rPr lang="en-GB" sz="8000" dirty="0"/>
              <a:t>Where we are at reflects three stages of development</a:t>
            </a:r>
          </a:p>
        </p:txBody>
      </p:sp>
      <p:sp>
        <p:nvSpPr>
          <p:cNvPr id="4" name="Footer Placeholder 3">
            <a:extLst>
              <a:ext uri="{FF2B5EF4-FFF2-40B4-BE49-F238E27FC236}">
                <a16:creationId xmlns:a16="http://schemas.microsoft.com/office/drawing/2014/main" id="{45225D9E-3297-A387-BDD9-A55B07C5CF59}"/>
              </a:ext>
            </a:extLst>
          </p:cNvPr>
          <p:cNvSpPr>
            <a:spLocks noGrp="1"/>
          </p:cNvSpPr>
          <p:nvPr>
            <p:ph type="ftr" sz="quarter" idx="11"/>
          </p:nvPr>
        </p:nvSpPr>
        <p:spPr>
          <a:xfrm>
            <a:off x="6057900" y="480600"/>
            <a:ext cx="6172200" cy="547687"/>
          </a:xfrm>
        </p:spPr>
        <p:txBody>
          <a:bodyPr>
            <a:normAutofit/>
          </a:bodyPr>
          <a:lstStyle/>
          <a:p>
            <a:pPr>
              <a:lnSpc>
                <a:spcPct val="90000"/>
              </a:lnSpc>
              <a:spcAft>
                <a:spcPts val="600"/>
              </a:spcAft>
            </a:pPr>
            <a:r>
              <a:rPr lang="en-GB" sz="1500">
                <a:solidFill>
                  <a:schemeClr val="tx1">
                    <a:alpha val="60000"/>
                  </a:schemeClr>
                </a:solidFill>
              </a:rPr>
              <a:t>PRODUCED BY CONTEXTUAL SAFEGUARDING TEAM, DURHAM UNIVERSITY, NOT TO BE REPRODUCED WITHOUT AUTHOR CONSENT</a:t>
            </a:r>
          </a:p>
        </p:txBody>
      </p:sp>
      <p:sp>
        <p:nvSpPr>
          <p:cNvPr id="5" name="Slide Number Placeholder 4">
            <a:extLst>
              <a:ext uri="{FF2B5EF4-FFF2-40B4-BE49-F238E27FC236}">
                <a16:creationId xmlns:a16="http://schemas.microsoft.com/office/drawing/2014/main" id="{3FFC5180-3D1E-9282-8EAC-58C18EC449C7}"/>
              </a:ext>
            </a:extLst>
          </p:cNvPr>
          <p:cNvSpPr>
            <a:spLocks noGrp="1"/>
          </p:cNvSpPr>
          <p:nvPr>
            <p:ph type="sldNum" sz="quarter" idx="12"/>
          </p:nvPr>
        </p:nvSpPr>
        <p:spPr>
          <a:xfrm>
            <a:off x="12915900" y="480600"/>
            <a:ext cx="4114800" cy="547687"/>
          </a:xfrm>
        </p:spPr>
        <p:txBody>
          <a:bodyPr>
            <a:normAutofit/>
          </a:bodyPr>
          <a:lstStyle/>
          <a:p>
            <a:pPr>
              <a:spcAft>
                <a:spcPts val="600"/>
              </a:spcAft>
            </a:pPr>
            <a:fld id="{330EA680-D336-4FF7-8B7A-9848BB0A1C32}" type="slidenum">
              <a:rPr lang="en-GB">
                <a:solidFill>
                  <a:schemeClr val="tx1">
                    <a:alpha val="60000"/>
                  </a:schemeClr>
                </a:solidFill>
              </a:rPr>
              <a:pPr>
                <a:spcAft>
                  <a:spcPts val="600"/>
                </a:spcAft>
              </a:pPr>
              <a:t>20</a:t>
            </a:fld>
            <a:endParaRPr lang="en-GB">
              <a:solidFill>
                <a:schemeClr val="tx1">
                  <a:alpha val="60000"/>
                </a:schemeClr>
              </a:solidFill>
            </a:endParaRPr>
          </a:p>
        </p:txBody>
      </p:sp>
      <p:cxnSp>
        <p:nvCxnSpPr>
          <p:cNvPr id="13" name="Straight Connector 12">
            <a:extLst>
              <a:ext uri="{FF2B5EF4-FFF2-40B4-BE49-F238E27FC236}">
                <a16:creationId xmlns:a16="http://schemas.microsoft.com/office/drawing/2014/main" id="{C8F51B3F-8331-4E4A-AE96-D47B1006EEA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092079" y="1698171"/>
            <a:ext cx="0" cy="8576359"/>
          </a:xfrm>
          <a:prstGeom prst="line">
            <a:avLst/>
          </a:prstGeom>
          <a:ln w="25400" cap="sq">
            <a:gradFill flip="none" rotWithShape="1">
              <a:gsLst>
                <a:gs pos="0">
                  <a:schemeClr val="accent1"/>
                </a:gs>
                <a:gs pos="100000">
                  <a:schemeClr val="accent2"/>
                </a:gs>
              </a:gsLst>
              <a:lin ang="16200000" scaled="1"/>
              <a:tileRect/>
            </a:gradFill>
            <a:bevel/>
          </a:ln>
        </p:spPr>
        <p:style>
          <a:lnRef idx="1">
            <a:schemeClr val="accent1"/>
          </a:lnRef>
          <a:fillRef idx="0">
            <a:schemeClr val="accent1"/>
          </a:fillRef>
          <a:effectRef idx="0">
            <a:schemeClr val="accent1"/>
          </a:effectRef>
          <a:fontRef idx="minor">
            <a:schemeClr val="tx1"/>
          </a:fontRef>
        </p:style>
      </p:cxnSp>
      <p:graphicFrame>
        <p:nvGraphicFramePr>
          <p:cNvPr id="7" name="Content Placeholder 2">
            <a:extLst>
              <a:ext uri="{FF2B5EF4-FFF2-40B4-BE49-F238E27FC236}">
                <a16:creationId xmlns:a16="http://schemas.microsoft.com/office/drawing/2014/main" id="{372DAC87-4FAB-78BF-2DC7-8368672AB976}"/>
              </a:ext>
            </a:extLst>
          </p:cNvPr>
          <p:cNvGraphicFramePr>
            <a:graphicFrameLocks noGrp="1"/>
          </p:cNvGraphicFramePr>
          <p:nvPr>
            <p:ph idx="1"/>
            <p:extLst>
              <p:ext uri="{D42A27DB-BD31-4B8C-83A1-F6EECF244321}">
                <p14:modId xmlns:p14="http://schemas.microsoft.com/office/powerpoint/2010/main" val="1774555990"/>
              </p:ext>
            </p:extLst>
          </p:nvPr>
        </p:nvGraphicFramePr>
        <p:xfrm>
          <a:off x="7662802" y="1606200"/>
          <a:ext cx="9367898" cy="83840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7508532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graphicEl>
                                              <a:dgm id="{51D81942-E059-41BC-A6C8-78B6959E5AF7}"/>
                                            </p:graphic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graphicEl>
                                              <a:dgm id="{B213AC1C-4B37-4CF4-8C2C-6F38578F42FA}"/>
                                            </p:graphic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7">
                                            <p:graphicEl>
                                              <a:dgm id="{C6F7DE61-E75C-4933-AD20-3741C704993B}"/>
                                            </p:graphic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graphicEl>
                                              <a:dgm id="{2317973C-DA48-4F74-9EF6-75031C5EB17D}"/>
                                            </p:graphic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7">
                                            <p:graphicEl>
                                              <a:dgm id="{085BF004-C68B-452E-AB00-3CCFD101791E}"/>
                                            </p:graphic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7">
                                            <p:graphicEl>
                                              <a:dgm id="{14A4C5DA-8F4D-4DD7-AEB7-58421D4B18D0}"/>
                                            </p:graphic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7">
                                            <p:graphicEl>
                                              <a:dgm id="{98813E25-7F8F-4598-BE87-A624DE96A5E6}"/>
                                            </p:graphic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7">
                                            <p:graphicEl>
                                              <a:dgm id="{55103F3D-D400-4AEF-A18A-E0C0FE70BAFC}"/>
                                            </p:graphic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7">
                                            <p:graphicEl>
                                              <a:dgm id="{8B52EA64-CFF9-4167-BFEF-076E249500DC}"/>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7" grpId="0">
        <p:bldSub>
          <a:bldDgm bld="one"/>
        </p:bldSub>
      </p:bldGraphic>
    </p:bld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EDDBB197-D710-4A4F-A9CA-FD2177498B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8288000" cy="10287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975D1CFA-2CDB-4B64-BD9F-85744E8DA12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7" y="0"/>
            <a:ext cx="18287543" cy="10287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3F78061-765B-9158-8D52-704408B622A3}"/>
              </a:ext>
            </a:extLst>
          </p:cNvPr>
          <p:cNvSpPr>
            <a:spLocks noGrp="1"/>
          </p:cNvSpPr>
          <p:nvPr>
            <p:ph type="title"/>
          </p:nvPr>
        </p:nvSpPr>
        <p:spPr>
          <a:xfrm>
            <a:off x="1207008" y="1204432"/>
            <a:ext cx="7466964" cy="2181077"/>
          </a:xfrm>
        </p:spPr>
        <p:txBody>
          <a:bodyPr>
            <a:normAutofit/>
          </a:bodyPr>
          <a:lstStyle/>
          <a:p>
            <a:r>
              <a:rPr lang="en-GB" sz="5000">
                <a:solidFill>
                  <a:schemeClr val="tx2"/>
                </a:solidFill>
              </a:rPr>
              <a:t>Four shortcomings in </a:t>
            </a:r>
            <a:r>
              <a:rPr lang="en-GB" sz="5000" b="1">
                <a:solidFill>
                  <a:schemeClr val="tx2"/>
                </a:solidFill>
              </a:rPr>
              <a:t>system purpose </a:t>
            </a:r>
            <a:r>
              <a:rPr lang="en-GB" sz="5000">
                <a:solidFill>
                  <a:schemeClr val="tx2"/>
                </a:solidFill>
              </a:rPr>
              <a:t>(Firmin et al 2024) </a:t>
            </a:r>
          </a:p>
        </p:txBody>
      </p:sp>
      <p:sp>
        <p:nvSpPr>
          <p:cNvPr id="3" name="Content Placeholder 2">
            <a:extLst>
              <a:ext uri="{FF2B5EF4-FFF2-40B4-BE49-F238E27FC236}">
                <a16:creationId xmlns:a16="http://schemas.microsoft.com/office/drawing/2014/main" id="{A1ECB0A0-9FE6-96A7-2455-7861BB43303E}"/>
              </a:ext>
            </a:extLst>
          </p:cNvPr>
          <p:cNvSpPr>
            <a:spLocks noGrp="1"/>
          </p:cNvSpPr>
          <p:nvPr>
            <p:ph idx="1"/>
          </p:nvPr>
        </p:nvSpPr>
        <p:spPr>
          <a:xfrm>
            <a:off x="1207008" y="3632523"/>
            <a:ext cx="7466367" cy="5458933"/>
          </a:xfrm>
        </p:spPr>
        <p:txBody>
          <a:bodyPr anchor="ctr">
            <a:normAutofit/>
          </a:bodyPr>
          <a:lstStyle/>
          <a:p>
            <a:r>
              <a:rPr lang="en-GB" sz="2700">
                <a:solidFill>
                  <a:schemeClr val="tx2"/>
                </a:solidFill>
              </a:rPr>
              <a:t>Individualistic approaches to service design and delivery </a:t>
            </a:r>
          </a:p>
          <a:p>
            <a:r>
              <a:rPr lang="en-GB" sz="2700">
                <a:solidFill>
                  <a:schemeClr val="tx2"/>
                </a:solidFill>
              </a:rPr>
              <a:t>Prioritising risk mitigation over creating safety and flourishing</a:t>
            </a:r>
          </a:p>
          <a:p>
            <a:r>
              <a:rPr lang="en-GB" sz="2700">
                <a:solidFill>
                  <a:schemeClr val="tx2"/>
                </a:solidFill>
              </a:rPr>
              <a:t>Prioritising criminal justice interests over children’s interests </a:t>
            </a:r>
          </a:p>
          <a:p>
            <a:r>
              <a:rPr lang="en-GB" sz="2700">
                <a:solidFill>
                  <a:schemeClr val="tx2"/>
                </a:solidFill>
              </a:rPr>
              <a:t>Institutional and structural discrimination remains unaddressed</a:t>
            </a:r>
          </a:p>
          <a:p>
            <a:endParaRPr lang="en-GB" sz="2700">
              <a:solidFill>
                <a:schemeClr val="tx2"/>
              </a:solidFill>
            </a:endParaRPr>
          </a:p>
        </p:txBody>
      </p:sp>
      <p:grpSp>
        <p:nvGrpSpPr>
          <p:cNvPr id="16" name="Group 15">
            <a:extLst>
              <a:ext uri="{FF2B5EF4-FFF2-40B4-BE49-F238E27FC236}">
                <a16:creationId xmlns:a16="http://schemas.microsoft.com/office/drawing/2014/main" id="{25EE5136-01F1-466C-962D-BA9B4C6757A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554845" y="0"/>
            <a:ext cx="8733155" cy="10027900"/>
            <a:chOff x="6357228" y="0"/>
            <a:chExt cx="5822103" cy="6685267"/>
          </a:xfrm>
        </p:grpSpPr>
        <p:sp>
          <p:nvSpPr>
            <p:cNvPr id="17" name="Freeform: Shape 16">
              <a:extLst>
                <a:ext uri="{FF2B5EF4-FFF2-40B4-BE49-F238E27FC236}">
                  <a16:creationId xmlns:a16="http://schemas.microsoft.com/office/drawing/2014/main" id="{E11D3AD4-AF9B-4EB5-8C7B-C45D173B4B5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57228" y="0"/>
              <a:ext cx="5822102" cy="6685267"/>
            </a:xfrm>
            <a:custGeom>
              <a:avLst/>
              <a:gdLst>
                <a:gd name="connsiteX0" fmla="*/ 2605444 w 5822102"/>
                <a:gd name="connsiteY0" fmla="*/ 0 h 6685267"/>
                <a:gd name="connsiteX1" fmla="*/ 4757391 w 5822102"/>
                <a:gd name="connsiteY1" fmla="*/ 0 h 6685267"/>
                <a:gd name="connsiteX2" fmla="*/ 4913680 w 5822102"/>
                <a:gd name="connsiteY2" fmla="*/ 56274 h 6685267"/>
                <a:gd name="connsiteX3" fmla="*/ 5376238 w 5822102"/>
                <a:gd name="connsiteY3" fmla="*/ 282027 h 6685267"/>
                <a:gd name="connsiteX4" fmla="*/ 5658024 w 5822102"/>
                <a:gd name="connsiteY4" fmla="*/ 471014 h 6685267"/>
                <a:gd name="connsiteX5" fmla="*/ 5822102 w 5822102"/>
                <a:gd name="connsiteY5" fmla="*/ 609109 h 6685267"/>
                <a:gd name="connsiteX6" fmla="*/ 5822102 w 5822102"/>
                <a:gd name="connsiteY6" fmla="*/ 760697 h 6685267"/>
                <a:gd name="connsiteX7" fmla="*/ 5707785 w 5822102"/>
                <a:gd name="connsiteY7" fmla="*/ 666601 h 6685267"/>
                <a:gd name="connsiteX8" fmla="*/ 5577306 w 5822102"/>
                <a:gd name="connsiteY8" fmla="*/ 571666 h 6685267"/>
                <a:gd name="connsiteX9" fmla="*/ 5298630 w 5822102"/>
                <a:gd name="connsiteY9" fmla="*/ 407449 h 6685267"/>
                <a:gd name="connsiteX10" fmla="*/ 4690768 w 5822102"/>
                <a:gd name="connsiteY10" fmla="*/ 184979 h 6685267"/>
                <a:gd name="connsiteX11" fmla="*/ 4048577 w 5822102"/>
                <a:gd name="connsiteY11" fmla="*/ 99280 h 6685267"/>
                <a:gd name="connsiteX12" fmla="*/ 3405404 w 5822102"/>
                <a:gd name="connsiteY12" fmla="*/ 131937 h 6685267"/>
                <a:gd name="connsiteX13" fmla="*/ 3089702 w 5822102"/>
                <a:gd name="connsiteY13" fmla="*/ 190190 h 6685267"/>
                <a:gd name="connsiteX14" fmla="*/ 2780132 w 5822102"/>
                <a:gd name="connsiteY14" fmla="*/ 273457 h 6685267"/>
                <a:gd name="connsiteX15" fmla="*/ 2478040 w 5822102"/>
                <a:gd name="connsiteY15" fmla="*/ 379654 h 6685267"/>
                <a:gd name="connsiteX16" fmla="*/ 2184897 w 5822102"/>
                <a:gd name="connsiteY16" fmla="*/ 507972 h 6685267"/>
                <a:gd name="connsiteX17" fmla="*/ 1629141 w 5822102"/>
                <a:gd name="connsiteY17" fmla="*/ 823205 h 6685267"/>
                <a:gd name="connsiteX18" fmla="*/ 1497711 w 5822102"/>
                <a:gd name="connsiteY18" fmla="*/ 914000 h 6685267"/>
                <a:gd name="connsiteX19" fmla="*/ 1433099 w 5822102"/>
                <a:gd name="connsiteY19" fmla="*/ 960903 h 6685267"/>
                <a:gd name="connsiteX20" fmla="*/ 1369346 w 5822102"/>
                <a:gd name="connsiteY20" fmla="*/ 1008963 h 6685267"/>
                <a:gd name="connsiteX21" fmla="*/ 1123406 w 5822102"/>
                <a:gd name="connsiteY21" fmla="*/ 1212905 h 6685267"/>
                <a:gd name="connsiteX22" fmla="*/ 684367 w 5822102"/>
                <a:gd name="connsiteY22" fmla="*/ 1675564 h 6685267"/>
                <a:gd name="connsiteX23" fmla="*/ 497153 w 5822102"/>
                <a:gd name="connsiteY23" fmla="*/ 1933588 h 6685267"/>
                <a:gd name="connsiteX24" fmla="*/ 337770 w 5822102"/>
                <a:gd name="connsiteY24" fmla="*/ 2208983 h 6685267"/>
                <a:gd name="connsiteX25" fmla="*/ 302461 w 5822102"/>
                <a:gd name="connsiteY25" fmla="*/ 2280207 h 6685267"/>
                <a:gd name="connsiteX26" fmla="*/ 285296 w 5822102"/>
                <a:gd name="connsiteY26" fmla="*/ 2316107 h 6685267"/>
                <a:gd name="connsiteX27" fmla="*/ 268991 w 5822102"/>
                <a:gd name="connsiteY27" fmla="*/ 2352355 h 6685267"/>
                <a:gd name="connsiteX28" fmla="*/ 237849 w 5822102"/>
                <a:gd name="connsiteY28" fmla="*/ 2425432 h 6685267"/>
                <a:gd name="connsiteX29" fmla="*/ 208670 w 5822102"/>
                <a:gd name="connsiteY29" fmla="*/ 2499319 h 6685267"/>
                <a:gd name="connsiteX30" fmla="*/ 113775 w 5822102"/>
                <a:gd name="connsiteY30" fmla="*/ 2801929 h 6685267"/>
                <a:gd name="connsiteX31" fmla="*/ 36781 w 5822102"/>
                <a:gd name="connsiteY31" fmla="*/ 3428922 h 6685267"/>
                <a:gd name="connsiteX32" fmla="*/ 69148 w 5822102"/>
                <a:gd name="connsiteY32" fmla="*/ 3741955 h 6685267"/>
                <a:gd name="connsiteX33" fmla="*/ 167966 w 5822102"/>
                <a:gd name="connsiteY33" fmla="*/ 4041323 h 6685267"/>
                <a:gd name="connsiteX34" fmla="*/ 202049 w 5822102"/>
                <a:gd name="connsiteY34" fmla="*/ 4112894 h 6685267"/>
                <a:gd name="connsiteX35" fmla="*/ 239933 w 5822102"/>
                <a:gd name="connsiteY35" fmla="*/ 4182843 h 6685267"/>
                <a:gd name="connsiteX36" fmla="*/ 323916 w 5822102"/>
                <a:gd name="connsiteY36" fmla="*/ 4318456 h 6685267"/>
                <a:gd name="connsiteX37" fmla="*/ 416604 w 5822102"/>
                <a:gd name="connsiteY37" fmla="*/ 4449436 h 6685267"/>
                <a:gd name="connsiteX38" fmla="*/ 515911 w 5822102"/>
                <a:gd name="connsiteY38" fmla="*/ 4576711 h 6685267"/>
                <a:gd name="connsiteX39" fmla="*/ 722619 w 5822102"/>
                <a:gd name="connsiteY39" fmla="*/ 4828482 h 6685267"/>
                <a:gd name="connsiteX40" fmla="*/ 825972 w 5822102"/>
                <a:gd name="connsiteY40" fmla="*/ 4956104 h 6685267"/>
                <a:gd name="connsiteX41" fmla="*/ 926506 w 5822102"/>
                <a:gd name="connsiteY41" fmla="*/ 5085347 h 6685267"/>
                <a:gd name="connsiteX42" fmla="*/ 1027040 w 5822102"/>
                <a:gd name="connsiteY42" fmla="*/ 5210191 h 6685267"/>
                <a:gd name="connsiteX43" fmla="*/ 1132110 w 5822102"/>
                <a:gd name="connsiteY43" fmla="*/ 5330748 h 6685267"/>
                <a:gd name="connsiteX44" fmla="*/ 1354880 w 5822102"/>
                <a:gd name="connsiteY44" fmla="*/ 5558083 h 6685267"/>
                <a:gd name="connsiteX45" fmla="*/ 1855220 w 5822102"/>
                <a:gd name="connsiteY45" fmla="*/ 5937591 h 6685267"/>
                <a:gd name="connsiteX46" fmla="*/ 2131810 w 5822102"/>
                <a:gd name="connsiteY46" fmla="*/ 6080268 h 6685267"/>
                <a:gd name="connsiteX47" fmla="*/ 2423726 w 5822102"/>
                <a:gd name="connsiteY47" fmla="*/ 6188087 h 6685267"/>
                <a:gd name="connsiteX48" fmla="*/ 2727780 w 5822102"/>
                <a:gd name="connsiteY48" fmla="*/ 6262552 h 6685267"/>
                <a:gd name="connsiteX49" fmla="*/ 3041276 w 5822102"/>
                <a:gd name="connsiteY49" fmla="*/ 6304245 h 6685267"/>
                <a:gd name="connsiteX50" fmla="*/ 3360532 w 5822102"/>
                <a:gd name="connsiteY50" fmla="*/ 6317331 h 6685267"/>
                <a:gd name="connsiteX51" fmla="*/ 3439855 w 5822102"/>
                <a:gd name="connsiteY51" fmla="*/ 6316751 h 6685267"/>
                <a:gd name="connsiteX52" fmla="*/ 3478721 w 5822102"/>
                <a:gd name="connsiteY52" fmla="*/ 6315826 h 6685267"/>
                <a:gd name="connsiteX53" fmla="*/ 3517463 w 5822102"/>
                <a:gd name="connsiteY53" fmla="*/ 6313971 h 6685267"/>
                <a:gd name="connsiteX54" fmla="*/ 3671452 w 5822102"/>
                <a:gd name="connsiteY54" fmla="*/ 6301233 h 6685267"/>
                <a:gd name="connsiteX55" fmla="*/ 4265460 w 5822102"/>
                <a:gd name="connsiteY55" fmla="*/ 6149638 h 6685267"/>
                <a:gd name="connsiteX56" fmla="*/ 4546587 w 5822102"/>
                <a:gd name="connsiteY56" fmla="*/ 6018079 h 6685267"/>
                <a:gd name="connsiteX57" fmla="*/ 4818030 w 5822102"/>
                <a:gd name="connsiteY57" fmla="*/ 5858029 h 6685267"/>
                <a:gd name="connsiteX58" fmla="*/ 5081870 w 5822102"/>
                <a:gd name="connsiteY58" fmla="*/ 5676903 h 6685267"/>
                <a:gd name="connsiteX59" fmla="*/ 5212073 w 5822102"/>
                <a:gd name="connsiteY59" fmla="*/ 5581013 h 6685267"/>
                <a:gd name="connsiteX60" fmla="*/ 5343625 w 5822102"/>
                <a:gd name="connsiteY60" fmla="*/ 5481533 h 6685267"/>
                <a:gd name="connsiteX61" fmla="*/ 5610378 w 5822102"/>
                <a:gd name="connsiteY61" fmla="*/ 5284425 h 6685267"/>
                <a:gd name="connsiteX62" fmla="*/ 5822102 w 5822102"/>
                <a:gd name="connsiteY62" fmla="*/ 5126414 h 6685267"/>
                <a:gd name="connsiteX63" fmla="*/ 5822102 w 5822102"/>
                <a:gd name="connsiteY63" fmla="*/ 5556641 h 6685267"/>
                <a:gd name="connsiteX64" fmla="*/ 5576325 w 5822102"/>
                <a:gd name="connsiteY64" fmla="*/ 5749979 h 6685267"/>
                <a:gd name="connsiteX65" fmla="*/ 5447715 w 5822102"/>
                <a:gd name="connsiteY65" fmla="*/ 5852818 h 6685267"/>
                <a:gd name="connsiteX66" fmla="*/ 5315059 w 5822102"/>
                <a:gd name="connsiteY66" fmla="*/ 5956236 h 6685267"/>
                <a:gd name="connsiteX67" fmla="*/ 5038468 w 5822102"/>
                <a:gd name="connsiteY67" fmla="*/ 6155776 h 6685267"/>
                <a:gd name="connsiteX68" fmla="*/ 4741892 w 5822102"/>
                <a:gd name="connsiteY68" fmla="*/ 6338292 h 6685267"/>
                <a:gd name="connsiteX69" fmla="*/ 4420920 w 5822102"/>
                <a:gd name="connsiteY69" fmla="*/ 6492203 h 6685267"/>
                <a:gd name="connsiteX70" fmla="*/ 3717672 w 5822102"/>
                <a:gd name="connsiteY70" fmla="*/ 6670434 h 6685267"/>
                <a:gd name="connsiteX71" fmla="*/ 3535853 w 5822102"/>
                <a:gd name="connsiteY71" fmla="*/ 6683289 h 6685267"/>
                <a:gd name="connsiteX72" fmla="*/ 3490367 w 5822102"/>
                <a:gd name="connsiteY72" fmla="*/ 6684910 h 6685267"/>
                <a:gd name="connsiteX73" fmla="*/ 3445005 w 5822102"/>
                <a:gd name="connsiteY73" fmla="*/ 6685142 h 6685267"/>
                <a:gd name="connsiteX74" fmla="*/ 3355872 w 5822102"/>
                <a:gd name="connsiteY74" fmla="*/ 6684100 h 6685267"/>
                <a:gd name="connsiteX75" fmla="*/ 3179203 w 5822102"/>
                <a:gd name="connsiteY75" fmla="*/ 6677150 h 6685267"/>
                <a:gd name="connsiteX76" fmla="*/ 3002410 w 5822102"/>
                <a:gd name="connsiteY76" fmla="*/ 6661169 h 6685267"/>
                <a:gd name="connsiteX77" fmla="*/ 2650296 w 5822102"/>
                <a:gd name="connsiteY77" fmla="*/ 6604191 h 6685267"/>
                <a:gd name="connsiteX78" fmla="*/ 2306028 w 5822102"/>
                <a:gd name="connsiteY78" fmla="*/ 6505869 h 6685267"/>
                <a:gd name="connsiteX79" fmla="*/ 1978803 w 5822102"/>
                <a:gd name="connsiteY79" fmla="*/ 6363307 h 6685267"/>
                <a:gd name="connsiteX80" fmla="*/ 1678428 w 5822102"/>
                <a:gd name="connsiteY80" fmla="*/ 6177779 h 6685267"/>
                <a:gd name="connsiteX81" fmla="*/ 1175880 w 5822102"/>
                <a:gd name="connsiteY81" fmla="*/ 5710373 h 6685267"/>
                <a:gd name="connsiteX82" fmla="*/ 971502 w 5822102"/>
                <a:gd name="connsiteY82" fmla="*/ 5445399 h 6685267"/>
                <a:gd name="connsiteX83" fmla="*/ 790909 w 5822102"/>
                <a:gd name="connsiteY83" fmla="*/ 5169078 h 6685267"/>
                <a:gd name="connsiteX84" fmla="*/ 706680 w 5822102"/>
                <a:gd name="connsiteY84" fmla="*/ 5031959 h 6685267"/>
                <a:gd name="connsiteX85" fmla="*/ 619143 w 5822102"/>
                <a:gd name="connsiteY85" fmla="*/ 4897157 h 6685267"/>
                <a:gd name="connsiteX86" fmla="*/ 436465 w 5822102"/>
                <a:gd name="connsiteY86" fmla="*/ 4628710 h 6685267"/>
                <a:gd name="connsiteX87" fmla="*/ 347088 w 5822102"/>
                <a:gd name="connsiteY87" fmla="*/ 4492171 h 6685267"/>
                <a:gd name="connsiteX88" fmla="*/ 262001 w 5822102"/>
                <a:gd name="connsiteY88" fmla="*/ 4352619 h 6685267"/>
                <a:gd name="connsiteX89" fmla="*/ 118679 w 5822102"/>
                <a:gd name="connsiteY89" fmla="*/ 4059853 h 6685267"/>
                <a:gd name="connsiteX90" fmla="*/ 28322 w 5822102"/>
                <a:gd name="connsiteY90" fmla="*/ 3749136 h 6685267"/>
                <a:gd name="connsiteX91" fmla="*/ 0 w 5822102"/>
                <a:gd name="connsiteY91" fmla="*/ 3428922 h 6685267"/>
                <a:gd name="connsiteX92" fmla="*/ 253052 w 5822102"/>
                <a:gd name="connsiteY92" fmla="*/ 2174356 h 6685267"/>
                <a:gd name="connsiteX93" fmla="*/ 389141 w 5822102"/>
                <a:gd name="connsiteY93" fmla="*/ 1877652 h 6685267"/>
                <a:gd name="connsiteX94" fmla="*/ 552079 w 5822102"/>
                <a:gd name="connsiteY94" fmla="*/ 1591834 h 6685267"/>
                <a:gd name="connsiteX95" fmla="*/ 954950 w 5822102"/>
                <a:gd name="connsiteY95" fmla="*/ 1061773 h 6685267"/>
                <a:gd name="connsiteX96" fmla="*/ 1192922 w 5822102"/>
                <a:gd name="connsiteY96" fmla="*/ 822626 h 6685267"/>
                <a:gd name="connsiteX97" fmla="*/ 1255939 w 5822102"/>
                <a:gd name="connsiteY97" fmla="*/ 765880 h 6685267"/>
                <a:gd name="connsiteX98" fmla="*/ 1320183 w 5822102"/>
                <a:gd name="connsiteY98" fmla="*/ 710291 h 6685267"/>
                <a:gd name="connsiteX99" fmla="*/ 1452961 w 5822102"/>
                <a:gd name="connsiteY99" fmla="*/ 603514 h 6685267"/>
                <a:gd name="connsiteX100" fmla="*/ 2033360 w 5822102"/>
                <a:gd name="connsiteY100" fmla="*/ 235818 h 6685267"/>
                <a:gd name="connsiteX101" fmla="*/ 2512513 w 5822102"/>
                <a:gd name="connsiteY101" fmla="*/ 30012 h 66852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5822102" h="6685267">
                  <a:moveTo>
                    <a:pt x="2605444" y="0"/>
                  </a:moveTo>
                  <a:lnTo>
                    <a:pt x="4757391" y="0"/>
                  </a:lnTo>
                  <a:lnTo>
                    <a:pt x="4913680" y="56274"/>
                  </a:lnTo>
                  <a:cubicBezTo>
                    <a:pt x="5074659" y="119278"/>
                    <a:pt x="5229483" y="195083"/>
                    <a:pt x="5376238" y="282027"/>
                  </a:cubicBezTo>
                  <a:cubicBezTo>
                    <a:pt x="5474014" y="340105"/>
                    <a:pt x="5568080" y="403280"/>
                    <a:pt x="5658024" y="471014"/>
                  </a:cubicBezTo>
                  <a:lnTo>
                    <a:pt x="5822102" y="609109"/>
                  </a:lnTo>
                  <a:lnTo>
                    <a:pt x="5822102" y="760697"/>
                  </a:lnTo>
                  <a:lnTo>
                    <a:pt x="5707785" y="666601"/>
                  </a:lnTo>
                  <a:cubicBezTo>
                    <a:pt x="5665273" y="633682"/>
                    <a:pt x="5621749" y="602008"/>
                    <a:pt x="5577306" y="571666"/>
                  </a:cubicBezTo>
                  <a:cubicBezTo>
                    <a:pt x="5487929" y="511562"/>
                    <a:pt x="5395118" y="456089"/>
                    <a:pt x="5298630" y="407449"/>
                  </a:cubicBezTo>
                  <a:cubicBezTo>
                    <a:pt x="5106266" y="309010"/>
                    <a:pt x="4901153" y="235355"/>
                    <a:pt x="4690768" y="184979"/>
                  </a:cubicBezTo>
                  <a:cubicBezTo>
                    <a:pt x="4480382" y="134486"/>
                    <a:pt x="4264724" y="106807"/>
                    <a:pt x="4048577" y="99280"/>
                  </a:cubicBezTo>
                  <a:cubicBezTo>
                    <a:pt x="3832182" y="90709"/>
                    <a:pt x="3617997" y="102290"/>
                    <a:pt x="3405404" y="131937"/>
                  </a:cubicBezTo>
                  <a:cubicBezTo>
                    <a:pt x="3299353" y="147340"/>
                    <a:pt x="3193915" y="166449"/>
                    <a:pt x="3089702" y="190190"/>
                  </a:cubicBezTo>
                  <a:cubicBezTo>
                    <a:pt x="2985491" y="214278"/>
                    <a:pt x="2882137" y="241725"/>
                    <a:pt x="2780132" y="273457"/>
                  </a:cubicBezTo>
                  <a:cubicBezTo>
                    <a:pt x="2678126" y="305073"/>
                    <a:pt x="2577348" y="340510"/>
                    <a:pt x="2478040" y="379654"/>
                  </a:cubicBezTo>
                  <a:cubicBezTo>
                    <a:pt x="2378854" y="418914"/>
                    <a:pt x="2281017" y="461763"/>
                    <a:pt x="2184897" y="507972"/>
                  </a:cubicBezTo>
                  <a:cubicBezTo>
                    <a:pt x="1992657" y="600271"/>
                    <a:pt x="1806791" y="705542"/>
                    <a:pt x="1629141" y="823205"/>
                  </a:cubicBezTo>
                  <a:cubicBezTo>
                    <a:pt x="1584882" y="852736"/>
                    <a:pt x="1540745" y="882731"/>
                    <a:pt x="1497711" y="914000"/>
                  </a:cubicBezTo>
                  <a:cubicBezTo>
                    <a:pt x="1475888" y="929286"/>
                    <a:pt x="1454555" y="945153"/>
                    <a:pt x="1433099" y="960903"/>
                  </a:cubicBezTo>
                  <a:cubicBezTo>
                    <a:pt x="1411521" y="976537"/>
                    <a:pt x="1390311" y="992634"/>
                    <a:pt x="1369346" y="1008963"/>
                  </a:cubicBezTo>
                  <a:cubicBezTo>
                    <a:pt x="1285119" y="1074165"/>
                    <a:pt x="1202730" y="1141797"/>
                    <a:pt x="1123406" y="1212905"/>
                  </a:cubicBezTo>
                  <a:cubicBezTo>
                    <a:pt x="964391" y="1354656"/>
                    <a:pt x="816900" y="1509261"/>
                    <a:pt x="684367" y="1675564"/>
                  </a:cubicBezTo>
                  <a:cubicBezTo>
                    <a:pt x="618161" y="1758716"/>
                    <a:pt x="555512" y="1844763"/>
                    <a:pt x="497153" y="1933588"/>
                  </a:cubicBezTo>
                  <a:cubicBezTo>
                    <a:pt x="439775" y="2022877"/>
                    <a:pt x="385584" y="2114367"/>
                    <a:pt x="337770" y="2208983"/>
                  </a:cubicBezTo>
                  <a:cubicBezTo>
                    <a:pt x="325388" y="2232493"/>
                    <a:pt x="313862" y="2256349"/>
                    <a:pt x="302461" y="2280207"/>
                  </a:cubicBezTo>
                  <a:lnTo>
                    <a:pt x="285296" y="2316107"/>
                  </a:lnTo>
                  <a:lnTo>
                    <a:pt x="268991" y="2352355"/>
                  </a:lnTo>
                  <a:cubicBezTo>
                    <a:pt x="258324" y="2376560"/>
                    <a:pt x="247535" y="2400764"/>
                    <a:pt x="237849" y="2425432"/>
                  </a:cubicBezTo>
                  <a:cubicBezTo>
                    <a:pt x="228163" y="2450099"/>
                    <a:pt x="217498" y="2474419"/>
                    <a:pt x="208670" y="2499319"/>
                  </a:cubicBezTo>
                  <a:cubicBezTo>
                    <a:pt x="170909" y="2598219"/>
                    <a:pt x="138908" y="2699206"/>
                    <a:pt x="113775" y="2801929"/>
                  </a:cubicBezTo>
                  <a:cubicBezTo>
                    <a:pt x="62773" y="3006911"/>
                    <a:pt x="36659" y="3217917"/>
                    <a:pt x="36781" y="3428922"/>
                  </a:cubicBezTo>
                  <a:cubicBezTo>
                    <a:pt x="37394" y="3534078"/>
                    <a:pt x="47816" y="3639001"/>
                    <a:pt x="69148" y="3741955"/>
                  </a:cubicBezTo>
                  <a:cubicBezTo>
                    <a:pt x="91585" y="3844679"/>
                    <a:pt x="124074" y="3945202"/>
                    <a:pt x="167966" y="4041323"/>
                  </a:cubicBezTo>
                  <a:cubicBezTo>
                    <a:pt x="178387" y="4065528"/>
                    <a:pt x="190525" y="4089153"/>
                    <a:pt x="202049" y="4112894"/>
                  </a:cubicBezTo>
                  <a:cubicBezTo>
                    <a:pt x="214555" y="4136288"/>
                    <a:pt x="226447" y="4159912"/>
                    <a:pt x="239933" y="4182843"/>
                  </a:cubicBezTo>
                  <a:cubicBezTo>
                    <a:pt x="265680" y="4229167"/>
                    <a:pt x="294368" y="4274101"/>
                    <a:pt x="323916" y="4318456"/>
                  </a:cubicBezTo>
                  <a:cubicBezTo>
                    <a:pt x="353341" y="4362927"/>
                    <a:pt x="384849" y="4406240"/>
                    <a:pt x="416604" y="4449436"/>
                  </a:cubicBezTo>
                  <a:cubicBezTo>
                    <a:pt x="448847" y="4492286"/>
                    <a:pt x="482319" y="4534557"/>
                    <a:pt x="515911" y="4576711"/>
                  </a:cubicBezTo>
                  <a:cubicBezTo>
                    <a:pt x="583219" y="4661137"/>
                    <a:pt x="653594" y="4743825"/>
                    <a:pt x="722619" y="4828482"/>
                  </a:cubicBezTo>
                  <a:cubicBezTo>
                    <a:pt x="757315" y="4870637"/>
                    <a:pt x="791889" y="4913138"/>
                    <a:pt x="825972" y="4956104"/>
                  </a:cubicBezTo>
                  <a:cubicBezTo>
                    <a:pt x="859934" y="4998722"/>
                    <a:pt x="893649" y="5044004"/>
                    <a:pt x="926506" y="5085347"/>
                  </a:cubicBezTo>
                  <a:cubicBezTo>
                    <a:pt x="959119" y="5127734"/>
                    <a:pt x="993324" y="5168847"/>
                    <a:pt x="1027040" y="5210191"/>
                  </a:cubicBezTo>
                  <a:cubicBezTo>
                    <a:pt x="1061737" y="5250840"/>
                    <a:pt x="1096188" y="5291488"/>
                    <a:pt x="1132110" y="5330748"/>
                  </a:cubicBezTo>
                  <a:cubicBezTo>
                    <a:pt x="1203465" y="5409731"/>
                    <a:pt x="1277639" y="5485818"/>
                    <a:pt x="1354880" y="5558083"/>
                  </a:cubicBezTo>
                  <a:cubicBezTo>
                    <a:pt x="1509603" y="5702266"/>
                    <a:pt x="1676588" y="5830930"/>
                    <a:pt x="1855220" y="5937591"/>
                  </a:cubicBezTo>
                  <a:cubicBezTo>
                    <a:pt x="1944720" y="5990632"/>
                    <a:pt x="2036549" y="6039272"/>
                    <a:pt x="2131810" y="6080268"/>
                  </a:cubicBezTo>
                  <a:cubicBezTo>
                    <a:pt x="2226460" y="6122423"/>
                    <a:pt x="2324173" y="6157977"/>
                    <a:pt x="2423726" y="6188087"/>
                  </a:cubicBezTo>
                  <a:cubicBezTo>
                    <a:pt x="2523280" y="6218313"/>
                    <a:pt x="2624794" y="6242749"/>
                    <a:pt x="2727780" y="6262552"/>
                  </a:cubicBezTo>
                  <a:cubicBezTo>
                    <a:pt x="2830890" y="6282008"/>
                    <a:pt x="2935714" y="6295326"/>
                    <a:pt x="3041276" y="6304245"/>
                  </a:cubicBezTo>
                  <a:cubicBezTo>
                    <a:pt x="3146836" y="6313277"/>
                    <a:pt x="3253499" y="6317215"/>
                    <a:pt x="3360532" y="6317331"/>
                  </a:cubicBezTo>
                  <a:cubicBezTo>
                    <a:pt x="3387259" y="6317331"/>
                    <a:pt x="3414354" y="6317794"/>
                    <a:pt x="3439855" y="6316751"/>
                  </a:cubicBezTo>
                  <a:lnTo>
                    <a:pt x="3478721" y="6315826"/>
                  </a:lnTo>
                  <a:lnTo>
                    <a:pt x="3517463" y="6313971"/>
                  </a:lnTo>
                  <a:cubicBezTo>
                    <a:pt x="3569078" y="6311772"/>
                    <a:pt x="3620449" y="6306907"/>
                    <a:pt x="3671452" y="6301233"/>
                  </a:cubicBezTo>
                  <a:cubicBezTo>
                    <a:pt x="3875707" y="6277608"/>
                    <a:pt x="4074445" y="6225841"/>
                    <a:pt x="4265460" y="6149638"/>
                  </a:cubicBezTo>
                  <a:cubicBezTo>
                    <a:pt x="4361212" y="6111884"/>
                    <a:pt x="4454636" y="6067065"/>
                    <a:pt x="4546587" y="6018079"/>
                  </a:cubicBezTo>
                  <a:cubicBezTo>
                    <a:pt x="4638662" y="5969322"/>
                    <a:pt x="4729020" y="5915240"/>
                    <a:pt x="4818030" y="5858029"/>
                  </a:cubicBezTo>
                  <a:cubicBezTo>
                    <a:pt x="4907038" y="5800703"/>
                    <a:pt x="4994577" y="5739672"/>
                    <a:pt x="5081870" y="5676903"/>
                  </a:cubicBezTo>
                  <a:cubicBezTo>
                    <a:pt x="5125392" y="5645519"/>
                    <a:pt x="5168794" y="5613324"/>
                    <a:pt x="5212073" y="5581013"/>
                  </a:cubicBezTo>
                  <a:lnTo>
                    <a:pt x="5343625" y="5481533"/>
                  </a:lnTo>
                  <a:cubicBezTo>
                    <a:pt x="5432696" y="5414768"/>
                    <a:pt x="5521951" y="5349452"/>
                    <a:pt x="5610378" y="5284425"/>
                  </a:cubicBezTo>
                  <a:lnTo>
                    <a:pt x="5822102" y="5126414"/>
                  </a:lnTo>
                  <a:lnTo>
                    <a:pt x="5822102" y="5556641"/>
                  </a:lnTo>
                  <a:lnTo>
                    <a:pt x="5576325" y="5749979"/>
                  </a:lnTo>
                  <a:lnTo>
                    <a:pt x="5447715" y="5852818"/>
                  </a:lnTo>
                  <a:cubicBezTo>
                    <a:pt x="5403945" y="5887445"/>
                    <a:pt x="5359932" y="5922073"/>
                    <a:pt x="5315059" y="5956236"/>
                  </a:cubicBezTo>
                  <a:cubicBezTo>
                    <a:pt x="5225682" y="6024680"/>
                    <a:pt x="5133976" y="6091734"/>
                    <a:pt x="5038468" y="6155776"/>
                  </a:cubicBezTo>
                  <a:cubicBezTo>
                    <a:pt x="4943084" y="6219703"/>
                    <a:pt x="4845002" y="6281777"/>
                    <a:pt x="4741892" y="6338292"/>
                  </a:cubicBezTo>
                  <a:cubicBezTo>
                    <a:pt x="4638784" y="6394692"/>
                    <a:pt x="4532120" y="6447038"/>
                    <a:pt x="4420920" y="6492203"/>
                  </a:cubicBezTo>
                  <a:cubicBezTo>
                    <a:pt x="4199255" y="6583693"/>
                    <a:pt x="3959813" y="6644840"/>
                    <a:pt x="3717672" y="6670434"/>
                  </a:cubicBezTo>
                  <a:cubicBezTo>
                    <a:pt x="3657106" y="6676456"/>
                    <a:pt x="3596419" y="6681321"/>
                    <a:pt x="3535853" y="6683289"/>
                  </a:cubicBezTo>
                  <a:lnTo>
                    <a:pt x="3490367" y="6684910"/>
                  </a:lnTo>
                  <a:lnTo>
                    <a:pt x="3445005" y="6685142"/>
                  </a:lnTo>
                  <a:cubicBezTo>
                    <a:pt x="3414354" y="6685605"/>
                    <a:pt x="3385297" y="6684679"/>
                    <a:pt x="3355872" y="6684100"/>
                  </a:cubicBezTo>
                  <a:cubicBezTo>
                    <a:pt x="3297146" y="6683405"/>
                    <a:pt x="3238052" y="6680047"/>
                    <a:pt x="3179203" y="6677150"/>
                  </a:cubicBezTo>
                  <a:cubicBezTo>
                    <a:pt x="3120232" y="6672519"/>
                    <a:pt x="3061259" y="6668233"/>
                    <a:pt x="3002410" y="6661169"/>
                  </a:cubicBezTo>
                  <a:cubicBezTo>
                    <a:pt x="2884589" y="6647851"/>
                    <a:pt x="2766891" y="6629669"/>
                    <a:pt x="2650296" y="6604191"/>
                  </a:cubicBezTo>
                  <a:cubicBezTo>
                    <a:pt x="2533702" y="6578713"/>
                    <a:pt x="2418456" y="6545938"/>
                    <a:pt x="2306028" y="6505869"/>
                  </a:cubicBezTo>
                  <a:cubicBezTo>
                    <a:pt x="2193602" y="6465683"/>
                    <a:pt x="2084118" y="6417738"/>
                    <a:pt x="1978803" y="6363307"/>
                  </a:cubicBezTo>
                  <a:cubicBezTo>
                    <a:pt x="1873855" y="6308066"/>
                    <a:pt x="1773077" y="6246340"/>
                    <a:pt x="1678428" y="6177779"/>
                  </a:cubicBezTo>
                  <a:cubicBezTo>
                    <a:pt x="1488393" y="6041356"/>
                    <a:pt x="1321900" y="5881423"/>
                    <a:pt x="1175880" y="5710373"/>
                  </a:cubicBezTo>
                  <a:cubicBezTo>
                    <a:pt x="1103177" y="5624441"/>
                    <a:pt x="1035501" y="5535732"/>
                    <a:pt x="971502" y="5445399"/>
                  </a:cubicBezTo>
                  <a:cubicBezTo>
                    <a:pt x="907380" y="5355069"/>
                    <a:pt x="847550" y="5262768"/>
                    <a:pt x="790909" y="5169078"/>
                  </a:cubicBezTo>
                  <a:cubicBezTo>
                    <a:pt x="761974" y="5121712"/>
                    <a:pt x="735492" y="5077357"/>
                    <a:pt x="706680" y="5031959"/>
                  </a:cubicBezTo>
                  <a:cubicBezTo>
                    <a:pt x="678114" y="4986910"/>
                    <a:pt x="649058" y="4941860"/>
                    <a:pt x="619143" y="4897157"/>
                  </a:cubicBezTo>
                  <a:lnTo>
                    <a:pt x="436465" y="4628710"/>
                  </a:lnTo>
                  <a:cubicBezTo>
                    <a:pt x="406182" y="4583544"/>
                    <a:pt x="376267" y="4538147"/>
                    <a:pt x="347088" y="4492171"/>
                  </a:cubicBezTo>
                  <a:cubicBezTo>
                    <a:pt x="317908" y="4446194"/>
                    <a:pt x="288974" y="4400102"/>
                    <a:pt x="262001" y="4352619"/>
                  </a:cubicBezTo>
                  <a:cubicBezTo>
                    <a:pt x="207934" y="4258119"/>
                    <a:pt x="158280" y="4160840"/>
                    <a:pt x="118679" y="4059853"/>
                  </a:cubicBezTo>
                  <a:cubicBezTo>
                    <a:pt x="78343" y="3959214"/>
                    <a:pt x="48429" y="3854870"/>
                    <a:pt x="28322" y="3749136"/>
                  </a:cubicBezTo>
                  <a:cubicBezTo>
                    <a:pt x="9073" y="3643402"/>
                    <a:pt x="0" y="3536046"/>
                    <a:pt x="0" y="3428922"/>
                  </a:cubicBezTo>
                  <a:cubicBezTo>
                    <a:pt x="1594" y="3001816"/>
                    <a:pt x="89010" y="2575868"/>
                    <a:pt x="253052" y="2174356"/>
                  </a:cubicBezTo>
                  <a:cubicBezTo>
                    <a:pt x="294246" y="2074066"/>
                    <a:pt x="338873" y="1974700"/>
                    <a:pt x="389141" y="1877652"/>
                  </a:cubicBezTo>
                  <a:cubicBezTo>
                    <a:pt x="438672" y="1780256"/>
                    <a:pt x="493230" y="1684945"/>
                    <a:pt x="552079" y="1591834"/>
                  </a:cubicBezTo>
                  <a:cubicBezTo>
                    <a:pt x="669900" y="1405728"/>
                    <a:pt x="804394" y="1227729"/>
                    <a:pt x="954950" y="1061773"/>
                  </a:cubicBezTo>
                  <a:cubicBezTo>
                    <a:pt x="1030597" y="979085"/>
                    <a:pt x="1109552" y="898829"/>
                    <a:pt x="1192922" y="822626"/>
                  </a:cubicBezTo>
                  <a:cubicBezTo>
                    <a:pt x="1213642" y="803402"/>
                    <a:pt x="1234483" y="784409"/>
                    <a:pt x="1255939" y="765880"/>
                  </a:cubicBezTo>
                  <a:cubicBezTo>
                    <a:pt x="1277273" y="747234"/>
                    <a:pt x="1298237" y="728241"/>
                    <a:pt x="1320183" y="710291"/>
                  </a:cubicBezTo>
                  <a:cubicBezTo>
                    <a:pt x="1363585" y="673811"/>
                    <a:pt x="1408088" y="638489"/>
                    <a:pt x="1452961" y="603514"/>
                  </a:cubicBezTo>
                  <a:cubicBezTo>
                    <a:pt x="1633310" y="464543"/>
                    <a:pt x="1828125" y="341437"/>
                    <a:pt x="2033360" y="235818"/>
                  </a:cubicBezTo>
                  <a:cubicBezTo>
                    <a:pt x="2187242" y="156561"/>
                    <a:pt x="2347554" y="87597"/>
                    <a:pt x="2512513" y="30012"/>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Freeform: Shape 17">
              <a:extLst>
                <a:ext uri="{FF2B5EF4-FFF2-40B4-BE49-F238E27FC236}">
                  <a16:creationId xmlns:a16="http://schemas.microsoft.com/office/drawing/2014/main" id="{15102EBE-A80F-4CFF-B1DD-941EF9728B5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04998" y="98659"/>
              <a:ext cx="5774333" cy="6315453"/>
            </a:xfrm>
            <a:custGeom>
              <a:avLst/>
              <a:gdLst>
                <a:gd name="connsiteX0" fmla="*/ 3707237 w 5774333"/>
                <a:gd name="connsiteY0" fmla="*/ 1489 h 6315453"/>
                <a:gd name="connsiteX1" fmla="*/ 4037665 w 5774333"/>
                <a:gd name="connsiteY1" fmla="*/ 6121 h 6315453"/>
                <a:gd name="connsiteX2" fmla="*/ 4692239 w 5774333"/>
                <a:gd name="connsiteY2" fmla="*/ 102128 h 6315453"/>
                <a:gd name="connsiteX3" fmla="*/ 5315059 w 5774333"/>
                <a:gd name="connsiteY3" fmla="*/ 324945 h 6315453"/>
                <a:gd name="connsiteX4" fmla="*/ 5738325 w 5774333"/>
                <a:gd name="connsiteY4" fmla="*/ 578286 h 6315453"/>
                <a:gd name="connsiteX5" fmla="*/ 5774333 w 5774333"/>
                <a:gd name="connsiteY5" fmla="*/ 606551 h 6315453"/>
                <a:gd name="connsiteX6" fmla="*/ 5774333 w 5774333"/>
                <a:gd name="connsiteY6" fmla="*/ 975490 h 6315453"/>
                <a:gd name="connsiteX7" fmla="*/ 5676001 w 5774333"/>
                <a:gd name="connsiteY7" fmla="*/ 889749 h 6315453"/>
                <a:gd name="connsiteX8" fmla="*/ 5177132 w 5774333"/>
                <a:gd name="connsiteY8" fmla="*/ 581926 h 6315453"/>
                <a:gd name="connsiteX9" fmla="*/ 4615735 w 5774333"/>
                <a:gd name="connsiteY9" fmla="*/ 388640 h 6315453"/>
                <a:gd name="connsiteX10" fmla="*/ 4020010 w 5774333"/>
                <a:gd name="connsiteY10" fmla="*/ 308500 h 6315453"/>
                <a:gd name="connsiteX11" fmla="*/ 3416315 w 5774333"/>
                <a:gd name="connsiteY11" fmla="*/ 328882 h 6315453"/>
                <a:gd name="connsiteX12" fmla="*/ 2823779 w 5774333"/>
                <a:gd name="connsiteY12" fmla="*/ 446545 h 6315453"/>
                <a:gd name="connsiteX13" fmla="*/ 2256987 w 5774333"/>
                <a:gd name="connsiteY13" fmla="*/ 651296 h 6315453"/>
                <a:gd name="connsiteX14" fmla="*/ 1244169 w 5774333"/>
                <a:gd name="connsiteY14" fmla="*/ 1280374 h 6315453"/>
                <a:gd name="connsiteX15" fmla="*/ 830141 w 5774333"/>
                <a:gd name="connsiteY15" fmla="*/ 1700184 h 6315453"/>
                <a:gd name="connsiteX16" fmla="*/ 502792 w 5774333"/>
                <a:gd name="connsiteY16" fmla="*/ 2182300 h 6315453"/>
                <a:gd name="connsiteX17" fmla="*/ 280637 w 5774333"/>
                <a:gd name="connsiteY17" fmla="*/ 2715256 h 6315453"/>
                <a:gd name="connsiteX18" fmla="*/ 199843 w 5774333"/>
                <a:gd name="connsiteY18" fmla="*/ 3283418 h 6315453"/>
                <a:gd name="connsiteX19" fmla="*/ 233926 w 5774333"/>
                <a:gd name="connsiteY19" fmla="*/ 3561593 h 6315453"/>
                <a:gd name="connsiteX20" fmla="*/ 334582 w 5774333"/>
                <a:gd name="connsiteY20" fmla="*/ 3821816 h 6315453"/>
                <a:gd name="connsiteX21" fmla="*/ 404834 w 5774333"/>
                <a:gd name="connsiteY21" fmla="*/ 3944343 h 6315453"/>
                <a:gd name="connsiteX22" fmla="*/ 485506 w 5774333"/>
                <a:gd name="connsiteY22" fmla="*/ 4062932 h 6315453"/>
                <a:gd name="connsiteX23" fmla="*/ 671861 w 5774333"/>
                <a:gd name="connsiteY23" fmla="*/ 4292120 h 6315453"/>
                <a:gd name="connsiteX24" fmla="*/ 873542 w 5774333"/>
                <a:gd name="connsiteY24" fmla="*/ 4523044 h 6315453"/>
                <a:gd name="connsiteX25" fmla="*/ 973831 w 5774333"/>
                <a:gd name="connsiteY25" fmla="*/ 4643601 h 6315453"/>
                <a:gd name="connsiteX26" fmla="*/ 1022014 w 5774333"/>
                <a:gd name="connsiteY26" fmla="*/ 4702780 h 6315453"/>
                <a:gd name="connsiteX27" fmla="*/ 1069215 w 5774333"/>
                <a:gd name="connsiteY27" fmla="*/ 4759411 h 6315453"/>
                <a:gd name="connsiteX28" fmla="*/ 1474784 w 5774333"/>
                <a:gd name="connsiteY28" fmla="*/ 5177948 h 6315453"/>
                <a:gd name="connsiteX29" fmla="*/ 1690442 w 5774333"/>
                <a:gd name="connsiteY29" fmla="*/ 5366255 h 6315453"/>
                <a:gd name="connsiteX30" fmla="*/ 1916276 w 5774333"/>
                <a:gd name="connsiteY30" fmla="*/ 5539852 h 6315453"/>
                <a:gd name="connsiteX31" fmla="*/ 2420784 w 5774333"/>
                <a:gd name="connsiteY31" fmla="*/ 5814437 h 6315453"/>
                <a:gd name="connsiteX32" fmla="*/ 2703015 w 5774333"/>
                <a:gd name="connsiteY32" fmla="*/ 5892029 h 6315453"/>
                <a:gd name="connsiteX33" fmla="*/ 2775350 w 5774333"/>
                <a:gd name="connsiteY33" fmla="*/ 5905695 h 6315453"/>
                <a:gd name="connsiteX34" fmla="*/ 2848299 w 5774333"/>
                <a:gd name="connsiteY34" fmla="*/ 5917161 h 6315453"/>
                <a:gd name="connsiteX35" fmla="*/ 2995544 w 5774333"/>
                <a:gd name="connsiteY35" fmla="*/ 5933605 h 6315453"/>
                <a:gd name="connsiteX36" fmla="*/ 3069596 w 5774333"/>
                <a:gd name="connsiteY36" fmla="*/ 5938933 h 6315453"/>
                <a:gd name="connsiteX37" fmla="*/ 3143894 w 5774333"/>
                <a:gd name="connsiteY37" fmla="*/ 5942639 h 6315453"/>
                <a:gd name="connsiteX38" fmla="*/ 3218436 w 5774333"/>
                <a:gd name="connsiteY38" fmla="*/ 5944260 h 6315453"/>
                <a:gd name="connsiteX39" fmla="*/ 3293101 w 5774333"/>
                <a:gd name="connsiteY39" fmla="*/ 5943913 h 6315453"/>
                <a:gd name="connsiteX40" fmla="*/ 3330494 w 5774333"/>
                <a:gd name="connsiteY40" fmla="*/ 5943565 h 6315453"/>
                <a:gd name="connsiteX41" fmla="*/ 3366540 w 5774333"/>
                <a:gd name="connsiteY41" fmla="*/ 5942059 h 6315453"/>
                <a:gd name="connsiteX42" fmla="*/ 3402462 w 5774333"/>
                <a:gd name="connsiteY42" fmla="*/ 5940323 h 6315453"/>
                <a:gd name="connsiteX43" fmla="*/ 3438262 w 5774333"/>
                <a:gd name="connsiteY43" fmla="*/ 5937543 h 6315453"/>
                <a:gd name="connsiteX44" fmla="*/ 3580236 w 5774333"/>
                <a:gd name="connsiteY44" fmla="*/ 5920982 h 6315453"/>
                <a:gd name="connsiteX45" fmla="*/ 4121034 w 5774333"/>
                <a:gd name="connsiteY45" fmla="*/ 5753290 h 6315453"/>
                <a:gd name="connsiteX46" fmla="*/ 4620639 w 5774333"/>
                <a:gd name="connsiteY46" fmla="*/ 5459364 h 6315453"/>
                <a:gd name="connsiteX47" fmla="*/ 4741771 w 5774333"/>
                <a:gd name="connsiteY47" fmla="*/ 5372971 h 6315453"/>
                <a:gd name="connsiteX48" fmla="*/ 4862901 w 5774333"/>
                <a:gd name="connsiteY48" fmla="*/ 5283682 h 6315453"/>
                <a:gd name="connsiteX49" fmla="*/ 5108229 w 5774333"/>
                <a:gd name="connsiteY49" fmla="*/ 5098386 h 6315453"/>
                <a:gd name="connsiteX50" fmla="*/ 5612493 w 5774333"/>
                <a:gd name="connsiteY50" fmla="*/ 4739724 h 6315453"/>
                <a:gd name="connsiteX51" fmla="*/ 5774333 w 5774333"/>
                <a:gd name="connsiteY51" fmla="*/ 4623488 h 6315453"/>
                <a:gd name="connsiteX52" fmla="*/ 5774333 w 5774333"/>
                <a:gd name="connsiteY52" fmla="*/ 5232926 h 6315453"/>
                <a:gd name="connsiteX53" fmla="*/ 5676492 w 5774333"/>
                <a:gd name="connsiteY53" fmla="*/ 5306859 h 6315453"/>
                <a:gd name="connsiteX54" fmla="*/ 5426260 w 5774333"/>
                <a:gd name="connsiteY54" fmla="*/ 5486233 h 6315453"/>
                <a:gd name="connsiteX55" fmla="*/ 5300225 w 5774333"/>
                <a:gd name="connsiteY55" fmla="*/ 5576217 h 6315453"/>
                <a:gd name="connsiteX56" fmla="*/ 5170757 w 5774333"/>
                <a:gd name="connsiteY56" fmla="*/ 5666780 h 6315453"/>
                <a:gd name="connsiteX57" fmla="*/ 5038100 w 5774333"/>
                <a:gd name="connsiteY57" fmla="*/ 5756185 h 6315453"/>
                <a:gd name="connsiteX58" fmla="*/ 4901276 w 5774333"/>
                <a:gd name="connsiteY58" fmla="*/ 5843043 h 6315453"/>
                <a:gd name="connsiteX59" fmla="*/ 4614019 w 5774333"/>
                <a:gd name="connsiteY59" fmla="*/ 6006103 h 6315453"/>
                <a:gd name="connsiteX60" fmla="*/ 4305061 w 5774333"/>
                <a:gd name="connsiteY60" fmla="*/ 6144726 h 6315453"/>
                <a:gd name="connsiteX61" fmla="*/ 3632710 w 5774333"/>
                <a:gd name="connsiteY61" fmla="*/ 6304196 h 6315453"/>
                <a:gd name="connsiteX62" fmla="*/ 3459594 w 5774333"/>
                <a:gd name="connsiteY62" fmla="*/ 6314504 h 6315453"/>
                <a:gd name="connsiteX63" fmla="*/ 3416315 w 5774333"/>
                <a:gd name="connsiteY63" fmla="*/ 6315429 h 6315453"/>
                <a:gd name="connsiteX64" fmla="*/ 3373159 w 5774333"/>
                <a:gd name="connsiteY64" fmla="*/ 6315198 h 6315453"/>
                <a:gd name="connsiteX65" fmla="*/ 3330127 w 5774333"/>
                <a:gd name="connsiteY65" fmla="*/ 6314735 h 6315453"/>
                <a:gd name="connsiteX66" fmla="*/ 3288320 w 5774333"/>
                <a:gd name="connsiteY66" fmla="*/ 6313230 h 6315453"/>
                <a:gd name="connsiteX67" fmla="*/ 2954350 w 5774333"/>
                <a:gd name="connsiteY67" fmla="*/ 6288098 h 6315453"/>
                <a:gd name="connsiteX68" fmla="*/ 2622466 w 5774333"/>
                <a:gd name="connsiteY68" fmla="*/ 6232742 h 6315453"/>
                <a:gd name="connsiteX69" fmla="*/ 2296466 w 5774333"/>
                <a:gd name="connsiteY69" fmla="*/ 6146001 h 6315453"/>
                <a:gd name="connsiteX70" fmla="*/ 1672419 w 5774333"/>
                <a:gd name="connsiteY70" fmla="*/ 5885197 h 6315453"/>
                <a:gd name="connsiteX71" fmla="*/ 1146578 w 5774333"/>
                <a:gd name="connsiteY71" fmla="*/ 5479168 h 6315453"/>
                <a:gd name="connsiteX72" fmla="*/ 933372 w 5774333"/>
                <a:gd name="connsiteY72" fmla="*/ 5234810 h 6315453"/>
                <a:gd name="connsiteX73" fmla="*/ 747140 w 5774333"/>
                <a:gd name="connsiteY73" fmla="*/ 4976091 h 6315453"/>
                <a:gd name="connsiteX74" fmla="*/ 703616 w 5774333"/>
                <a:gd name="connsiteY74" fmla="*/ 4910196 h 6315453"/>
                <a:gd name="connsiteX75" fmla="*/ 662053 w 5774333"/>
                <a:gd name="connsiteY75" fmla="*/ 4846269 h 6315453"/>
                <a:gd name="connsiteX76" fmla="*/ 580033 w 5774333"/>
                <a:gd name="connsiteY76" fmla="*/ 4722352 h 6315453"/>
                <a:gd name="connsiteX77" fmla="*/ 410105 w 5774333"/>
                <a:gd name="connsiteY77" fmla="*/ 4469193 h 6315453"/>
                <a:gd name="connsiteX78" fmla="*/ 244224 w 5774333"/>
                <a:gd name="connsiteY78" fmla="*/ 4201556 h 6315453"/>
                <a:gd name="connsiteX79" fmla="*/ 169437 w 5774333"/>
                <a:gd name="connsiteY79" fmla="*/ 4059690 h 6315453"/>
                <a:gd name="connsiteX80" fmla="*/ 105929 w 5774333"/>
                <a:gd name="connsiteY80" fmla="*/ 3911221 h 6315453"/>
                <a:gd name="connsiteX81" fmla="*/ 57256 w 5774333"/>
                <a:gd name="connsiteY81" fmla="*/ 3757195 h 6315453"/>
                <a:gd name="connsiteX82" fmla="*/ 39111 w 5774333"/>
                <a:gd name="connsiteY82" fmla="*/ 3678677 h 6315453"/>
                <a:gd name="connsiteX83" fmla="*/ 31142 w 5774333"/>
                <a:gd name="connsiteY83" fmla="*/ 3639300 h 6315453"/>
                <a:gd name="connsiteX84" fmla="*/ 24521 w 5774333"/>
                <a:gd name="connsiteY84" fmla="*/ 3599809 h 6315453"/>
                <a:gd name="connsiteX85" fmla="*/ 0 w 5774333"/>
                <a:gd name="connsiteY85" fmla="*/ 3283418 h 6315453"/>
                <a:gd name="connsiteX86" fmla="*/ 68045 w 5774333"/>
                <a:gd name="connsiteY86" fmla="*/ 2666963 h 6315453"/>
                <a:gd name="connsiteX87" fmla="*/ 272546 w 5774333"/>
                <a:gd name="connsiteY87" fmla="*/ 2076334 h 6315453"/>
                <a:gd name="connsiteX88" fmla="*/ 1039300 w 5774333"/>
                <a:gd name="connsiteY88" fmla="*/ 1073307 h 6315453"/>
                <a:gd name="connsiteX89" fmla="*/ 1547733 w 5774333"/>
                <a:gd name="connsiteY89" fmla="*/ 680365 h 6315453"/>
                <a:gd name="connsiteX90" fmla="*/ 2115995 w 5774333"/>
                <a:gd name="connsiteY90" fmla="*/ 368373 h 6315453"/>
                <a:gd name="connsiteX91" fmla="*/ 3377451 w 5774333"/>
                <a:gd name="connsiteY91" fmla="*/ 24304 h 6315453"/>
                <a:gd name="connsiteX92" fmla="*/ 3707237 w 5774333"/>
                <a:gd name="connsiteY92" fmla="*/ 1489 h 63154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Lst>
              <a:rect l="l" t="t" r="r" b="b"/>
              <a:pathLst>
                <a:path w="5774333" h="6315453">
                  <a:moveTo>
                    <a:pt x="3707237" y="1489"/>
                  </a:moveTo>
                  <a:cubicBezTo>
                    <a:pt x="3817502" y="-1522"/>
                    <a:pt x="3927875" y="41"/>
                    <a:pt x="4037665" y="6121"/>
                  </a:cubicBezTo>
                  <a:cubicBezTo>
                    <a:pt x="4257614" y="18745"/>
                    <a:pt x="4477439" y="49665"/>
                    <a:pt x="4692239" y="102128"/>
                  </a:cubicBezTo>
                  <a:cubicBezTo>
                    <a:pt x="4907039" y="154474"/>
                    <a:pt x="5116811" y="228592"/>
                    <a:pt x="5315059" y="324945"/>
                  </a:cubicBezTo>
                  <a:cubicBezTo>
                    <a:pt x="5463562" y="397211"/>
                    <a:pt x="5606133" y="481527"/>
                    <a:pt x="5738325" y="578286"/>
                  </a:cubicBezTo>
                  <a:lnTo>
                    <a:pt x="5774333" y="606551"/>
                  </a:lnTo>
                  <a:lnTo>
                    <a:pt x="5774333" y="975490"/>
                  </a:lnTo>
                  <a:lnTo>
                    <a:pt x="5676001" y="889749"/>
                  </a:lnTo>
                  <a:cubicBezTo>
                    <a:pt x="5522381" y="769886"/>
                    <a:pt x="5355519" y="665657"/>
                    <a:pt x="5177132" y="581926"/>
                  </a:cubicBezTo>
                  <a:cubicBezTo>
                    <a:pt x="4998867" y="497965"/>
                    <a:pt x="4810183" y="433574"/>
                    <a:pt x="4615735" y="388640"/>
                  </a:cubicBezTo>
                  <a:cubicBezTo>
                    <a:pt x="4421289" y="343591"/>
                    <a:pt x="4221446" y="317649"/>
                    <a:pt x="4020010" y="308500"/>
                  </a:cubicBezTo>
                  <a:cubicBezTo>
                    <a:pt x="3818207" y="298887"/>
                    <a:pt x="3616649" y="305257"/>
                    <a:pt x="3416315" y="328882"/>
                  </a:cubicBezTo>
                  <a:cubicBezTo>
                    <a:pt x="3216106" y="352623"/>
                    <a:pt x="3017736" y="392346"/>
                    <a:pt x="2823779" y="446545"/>
                  </a:cubicBezTo>
                  <a:cubicBezTo>
                    <a:pt x="2629699" y="500513"/>
                    <a:pt x="2440401" y="570345"/>
                    <a:pt x="2256987" y="651296"/>
                  </a:cubicBezTo>
                  <a:cubicBezTo>
                    <a:pt x="1889058" y="811461"/>
                    <a:pt x="1545527" y="1023856"/>
                    <a:pt x="1244169" y="1280374"/>
                  </a:cubicBezTo>
                  <a:cubicBezTo>
                    <a:pt x="1093982" y="1409039"/>
                    <a:pt x="954828" y="1549400"/>
                    <a:pt x="830141" y="1700184"/>
                  </a:cubicBezTo>
                  <a:cubicBezTo>
                    <a:pt x="705209" y="1850736"/>
                    <a:pt x="594989" y="2012176"/>
                    <a:pt x="502792" y="2182300"/>
                  </a:cubicBezTo>
                  <a:cubicBezTo>
                    <a:pt x="410595" y="2352308"/>
                    <a:pt x="333847" y="2530307"/>
                    <a:pt x="280637" y="2715256"/>
                  </a:cubicBezTo>
                  <a:cubicBezTo>
                    <a:pt x="227306" y="2899741"/>
                    <a:pt x="199719" y="3091521"/>
                    <a:pt x="199843" y="3283418"/>
                  </a:cubicBezTo>
                  <a:cubicBezTo>
                    <a:pt x="200946" y="3377687"/>
                    <a:pt x="210754" y="3471261"/>
                    <a:pt x="233926" y="3561593"/>
                  </a:cubicBezTo>
                  <a:cubicBezTo>
                    <a:pt x="256730" y="3652040"/>
                    <a:pt x="292162" y="3738550"/>
                    <a:pt x="334582" y="3821816"/>
                  </a:cubicBezTo>
                  <a:cubicBezTo>
                    <a:pt x="356038" y="3863392"/>
                    <a:pt x="379823" y="3904157"/>
                    <a:pt x="404834" y="3944343"/>
                  </a:cubicBezTo>
                  <a:cubicBezTo>
                    <a:pt x="430212" y="3984413"/>
                    <a:pt x="457308" y="4023905"/>
                    <a:pt x="485506" y="4062932"/>
                  </a:cubicBezTo>
                  <a:cubicBezTo>
                    <a:pt x="542639" y="4140757"/>
                    <a:pt x="606146" y="4216265"/>
                    <a:pt x="671861" y="4292120"/>
                  </a:cubicBezTo>
                  <a:cubicBezTo>
                    <a:pt x="737576" y="4368091"/>
                    <a:pt x="806234" y="4444062"/>
                    <a:pt x="873542" y="4523044"/>
                  </a:cubicBezTo>
                  <a:cubicBezTo>
                    <a:pt x="907258" y="4562419"/>
                    <a:pt x="940606" y="4602721"/>
                    <a:pt x="973831" y="4643601"/>
                  </a:cubicBezTo>
                  <a:lnTo>
                    <a:pt x="1022014" y="4702780"/>
                  </a:lnTo>
                  <a:cubicBezTo>
                    <a:pt x="1037829" y="4721658"/>
                    <a:pt x="1052910" y="4740998"/>
                    <a:pt x="1069215" y="4759411"/>
                  </a:cubicBezTo>
                  <a:cubicBezTo>
                    <a:pt x="1196477" y="4909269"/>
                    <a:pt x="1334527" y="5047199"/>
                    <a:pt x="1474784" y="5177948"/>
                  </a:cubicBezTo>
                  <a:cubicBezTo>
                    <a:pt x="1545281" y="5243033"/>
                    <a:pt x="1617003" y="5305917"/>
                    <a:pt x="1690442" y="5366255"/>
                  </a:cubicBezTo>
                  <a:cubicBezTo>
                    <a:pt x="1763881" y="5426591"/>
                    <a:pt x="1838668" y="5484959"/>
                    <a:pt x="1916276" y="5539852"/>
                  </a:cubicBezTo>
                  <a:cubicBezTo>
                    <a:pt x="2070877" y="5649872"/>
                    <a:pt x="2237617" y="5748194"/>
                    <a:pt x="2420784" y="5814437"/>
                  </a:cubicBezTo>
                  <a:cubicBezTo>
                    <a:pt x="2512124" y="5847559"/>
                    <a:pt x="2606773" y="5872921"/>
                    <a:pt x="2703015" y="5892029"/>
                  </a:cubicBezTo>
                  <a:cubicBezTo>
                    <a:pt x="2727168" y="5896546"/>
                    <a:pt x="2751075" y="5901758"/>
                    <a:pt x="2775350" y="5905695"/>
                  </a:cubicBezTo>
                  <a:lnTo>
                    <a:pt x="2848299" y="5917161"/>
                  </a:lnTo>
                  <a:cubicBezTo>
                    <a:pt x="2897218" y="5923298"/>
                    <a:pt x="2946136" y="5929784"/>
                    <a:pt x="2995544" y="5933605"/>
                  </a:cubicBezTo>
                  <a:cubicBezTo>
                    <a:pt x="3020188" y="5935806"/>
                    <a:pt x="3044831" y="5937891"/>
                    <a:pt x="3069596" y="5938933"/>
                  </a:cubicBezTo>
                  <a:cubicBezTo>
                    <a:pt x="3094362" y="5940090"/>
                    <a:pt x="3119005" y="5941943"/>
                    <a:pt x="3143894" y="5942639"/>
                  </a:cubicBezTo>
                  <a:lnTo>
                    <a:pt x="3218436" y="5944260"/>
                  </a:lnTo>
                  <a:cubicBezTo>
                    <a:pt x="3243201" y="5944838"/>
                    <a:pt x="3268212" y="5944029"/>
                    <a:pt x="3293101" y="5943913"/>
                  </a:cubicBezTo>
                  <a:lnTo>
                    <a:pt x="3330494" y="5943565"/>
                  </a:lnTo>
                  <a:cubicBezTo>
                    <a:pt x="3342632" y="5943218"/>
                    <a:pt x="3354524" y="5942523"/>
                    <a:pt x="3366540" y="5942059"/>
                  </a:cubicBezTo>
                  <a:cubicBezTo>
                    <a:pt x="3378554" y="5941480"/>
                    <a:pt x="3390570" y="5941134"/>
                    <a:pt x="3402462" y="5940323"/>
                  </a:cubicBezTo>
                  <a:lnTo>
                    <a:pt x="3438262" y="5937543"/>
                  </a:lnTo>
                  <a:cubicBezTo>
                    <a:pt x="3485954" y="5933953"/>
                    <a:pt x="3533279" y="5927931"/>
                    <a:pt x="3580236" y="5920982"/>
                  </a:cubicBezTo>
                  <a:cubicBezTo>
                    <a:pt x="3768185" y="5891567"/>
                    <a:pt x="3948901" y="5834010"/>
                    <a:pt x="4121034" y="5753290"/>
                  </a:cubicBezTo>
                  <a:cubicBezTo>
                    <a:pt x="4293782" y="5673497"/>
                    <a:pt x="4458191" y="5571353"/>
                    <a:pt x="4620639" y="5459364"/>
                  </a:cubicBezTo>
                  <a:cubicBezTo>
                    <a:pt x="4661221" y="5431455"/>
                    <a:pt x="4701557" y="5402271"/>
                    <a:pt x="4741771" y="5372971"/>
                  </a:cubicBezTo>
                  <a:cubicBezTo>
                    <a:pt x="4782230" y="5343672"/>
                    <a:pt x="4822566" y="5313908"/>
                    <a:pt x="4862901" y="5283682"/>
                  </a:cubicBezTo>
                  <a:lnTo>
                    <a:pt x="5108229" y="5098386"/>
                  </a:lnTo>
                  <a:cubicBezTo>
                    <a:pt x="5276563" y="4972270"/>
                    <a:pt x="5446489" y="4854838"/>
                    <a:pt x="5612493" y="4739724"/>
                  </a:cubicBezTo>
                  <a:lnTo>
                    <a:pt x="5774333" y="4623488"/>
                  </a:lnTo>
                  <a:lnTo>
                    <a:pt x="5774333" y="5232926"/>
                  </a:lnTo>
                  <a:lnTo>
                    <a:pt x="5676492" y="5306859"/>
                  </a:lnTo>
                  <a:cubicBezTo>
                    <a:pt x="5592693" y="5367905"/>
                    <a:pt x="5508955" y="5427286"/>
                    <a:pt x="5426260" y="5486233"/>
                  </a:cubicBezTo>
                  <a:lnTo>
                    <a:pt x="5300225" y="5576217"/>
                  </a:lnTo>
                  <a:cubicBezTo>
                    <a:pt x="5257559" y="5606443"/>
                    <a:pt x="5214525" y="5636901"/>
                    <a:pt x="5170757" y="5666780"/>
                  </a:cubicBezTo>
                  <a:cubicBezTo>
                    <a:pt x="5127110" y="5696775"/>
                    <a:pt x="5082973" y="5726654"/>
                    <a:pt x="5038100" y="5756185"/>
                  </a:cubicBezTo>
                  <a:cubicBezTo>
                    <a:pt x="4993106" y="5785486"/>
                    <a:pt x="4947743" y="5814553"/>
                    <a:pt x="4901276" y="5843043"/>
                  </a:cubicBezTo>
                  <a:cubicBezTo>
                    <a:pt x="4808835" y="5900136"/>
                    <a:pt x="4713449" y="5955494"/>
                    <a:pt x="4614019" y="6006103"/>
                  </a:cubicBezTo>
                  <a:cubicBezTo>
                    <a:pt x="4514711" y="6056943"/>
                    <a:pt x="4411971" y="6104192"/>
                    <a:pt x="4305061" y="6144726"/>
                  </a:cubicBezTo>
                  <a:cubicBezTo>
                    <a:pt x="4092223" y="6226952"/>
                    <a:pt x="3863569" y="6282424"/>
                    <a:pt x="3632710" y="6304196"/>
                  </a:cubicBezTo>
                  <a:cubicBezTo>
                    <a:pt x="3574964" y="6309408"/>
                    <a:pt x="3517218" y="6313345"/>
                    <a:pt x="3459594" y="6314504"/>
                  </a:cubicBezTo>
                  <a:lnTo>
                    <a:pt x="3416315" y="6315429"/>
                  </a:lnTo>
                  <a:cubicBezTo>
                    <a:pt x="3401971" y="6315546"/>
                    <a:pt x="3387505" y="6315198"/>
                    <a:pt x="3373159" y="6315198"/>
                  </a:cubicBezTo>
                  <a:lnTo>
                    <a:pt x="3330127" y="6314735"/>
                  </a:lnTo>
                  <a:lnTo>
                    <a:pt x="3288320" y="6313230"/>
                  </a:lnTo>
                  <a:cubicBezTo>
                    <a:pt x="3176996" y="6309870"/>
                    <a:pt x="3065428" y="6301533"/>
                    <a:pt x="2954350" y="6288098"/>
                  </a:cubicBezTo>
                  <a:cubicBezTo>
                    <a:pt x="2843150" y="6275360"/>
                    <a:pt x="2732194" y="6257061"/>
                    <a:pt x="2622466" y="6232742"/>
                  </a:cubicBezTo>
                  <a:cubicBezTo>
                    <a:pt x="2512859" y="6208190"/>
                    <a:pt x="2404110" y="6179122"/>
                    <a:pt x="2296466" y="6146001"/>
                  </a:cubicBezTo>
                  <a:cubicBezTo>
                    <a:pt x="2081544" y="6079179"/>
                    <a:pt x="1869073" y="5996027"/>
                    <a:pt x="1672419" y="5885197"/>
                  </a:cubicBezTo>
                  <a:cubicBezTo>
                    <a:pt x="1475643" y="5774599"/>
                    <a:pt x="1299954" y="5634353"/>
                    <a:pt x="1146578" y="5479168"/>
                  </a:cubicBezTo>
                  <a:cubicBezTo>
                    <a:pt x="1069461" y="5401692"/>
                    <a:pt x="999333" y="5319235"/>
                    <a:pt x="933372" y="5234810"/>
                  </a:cubicBezTo>
                  <a:cubicBezTo>
                    <a:pt x="867781" y="5150038"/>
                    <a:pt x="805375" y="5063991"/>
                    <a:pt x="747140" y="4976091"/>
                  </a:cubicBezTo>
                  <a:cubicBezTo>
                    <a:pt x="732182" y="4954319"/>
                    <a:pt x="718082" y="4932199"/>
                    <a:pt x="703616" y="4910196"/>
                  </a:cubicBezTo>
                  <a:lnTo>
                    <a:pt x="662053" y="4846269"/>
                  </a:lnTo>
                  <a:cubicBezTo>
                    <a:pt x="635449" y="4804925"/>
                    <a:pt x="607864" y="4763928"/>
                    <a:pt x="580033" y="4722352"/>
                  </a:cubicBezTo>
                  <a:lnTo>
                    <a:pt x="410105" y="4469193"/>
                  </a:lnTo>
                  <a:cubicBezTo>
                    <a:pt x="353095" y="4382915"/>
                    <a:pt x="296820" y="4294089"/>
                    <a:pt x="244224" y="4201556"/>
                  </a:cubicBezTo>
                  <a:cubicBezTo>
                    <a:pt x="217987" y="4155232"/>
                    <a:pt x="192609" y="4108098"/>
                    <a:pt x="169437" y="4059690"/>
                  </a:cubicBezTo>
                  <a:cubicBezTo>
                    <a:pt x="146388" y="4011165"/>
                    <a:pt x="124932" y="3961715"/>
                    <a:pt x="105929" y="3911221"/>
                  </a:cubicBezTo>
                  <a:cubicBezTo>
                    <a:pt x="87293" y="3860613"/>
                    <a:pt x="70742" y="3809309"/>
                    <a:pt x="57256" y="3757195"/>
                  </a:cubicBezTo>
                  <a:cubicBezTo>
                    <a:pt x="50881" y="3731138"/>
                    <a:pt x="44383" y="3704965"/>
                    <a:pt x="39111" y="3678677"/>
                  </a:cubicBezTo>
                  <a:lnTo>
                    <a:pt x="31142" y="3639300"/>
                  </a:lnTo>
                  <a:lnTo>
                    <a:pt x="24521" y="3599809"/>
                  </a:lnTo>
                  <a:cubicBezTo>
                    <a:pt x="7234" y="3494423"/>
                    <a:pt x="0" y="3388457"/>
                    <a:pt x="0" y="3283418"/>
                  </a:cubicBezTo>
                  <a:cubicBezTo>
                    <a:pt x="491" y="3076698"/>
                    <a:pt x="23418" y="2869978"/>
                    <a:pt x="68045" y="2666963"/>
                  </a:cubicBezTo>
                  <a:cubicBezTo>
                    <a:pt x="112550" y="2464064"/>
                    <a:pt x="180717" y="2265104"/>
                    <a:pt x="272546" y="2076334"/>
                  </a:cubicBezTo>
                  <a:cubicBezTo>
                    <a:pt x="457062" y="1698794"/>
                    <a:pt x="724457" y="1360978"/>
                    <a:pt x="1039300" y="1073307"/>
                  </a:cubicBezTo>
                  <a:cubicBezTo>
                    <a:pt x="1197090" y="929472"/>
                    <a:pt x="1367630" y="798259"/>
                    <a:pt x="1547733" y="680365"/>
                  </a:cubicBezTo>
                  <a:cubicBezTo>
                    <a:pt x="1728081" y="562587"/>
                    <a:pt x="1917870" y="457663"/>
                    <a:pt x="2115995" y="368373"/>
                  </a:cubicBezTo>
                  <a:cubicBezTo>
                    <a:pt x="2512737" y="191070"/>
                    <a:pt x="2939883" y="73870"/>
                    <a:pt x="3377451" y="24304"/>
                  </a:cubicBezTo>
                  <a:cubicBezTo>
                    <a:pt x="3486812" y="12086"/>
                    <a:pt x="3596971" y="4500"/>
                    <a:pt x="3707237" y="148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Freeform: Shape 18">
              <a:extLst>
                <a:ext uri="{FF2B5EF4-FFF2-40B4-BE49-F238E27FC236}">
                  <a16:creationId xmlns:a16="http://schemas.microsoft.com/office/drawing/2014/main" id="{EC18CE1F-9DF1-47AF-9E66-6CE348AC23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10220" y="131729"/>
              <a:ext cx="5769111" cy="6229400"/>
            </a:xfrm>
            <a:custGeom>
              <a:avLst/>
              <a:gdLst>
                <a:gd name="connsiteX0" fmla="*/ 3882695 w 5769111"/>
                <a:gd name="connsiteY0" fmla="*/ 0 h 6229400"/>
                <a:gd name="connsiteX1" fmla="*/ 5691883 w 5769111"/>
                <a:gd name="connsiteY1" fmla="*/ 557381 h 6229400"/>
                <a:gd name="connsiteX2" fmla="*/ 5769111 w 5769111"/>
                <a:gd name="connsiteY2" fmla="*/ 620523 h 6229400"/>
                <a:gd name="connsiteX3" fmla="*/ 5769111 w 5769111"/>
                <a:gd name="connsiteY3" fmla="*/ 1464911 h 6229400"/>
                <a:gd name="connsiteX4" fmla="*/ 5660063 w 5769111"/>
                <a:gd name="connsiteY4" fmla="*/ 1328105 h 6229400"/>
                <a:gd name="connsiteX5" fmla="*/ 4910471 w 5769111"/>
                <a:gd name="connsiteY5" fmla="*/ 781599 h 6229400"/>
                <a:gd name="connsiteX6" fmla="*/ 3882695 w 5769111"/>
                <a:gd name="connsiteY6" fmla="*/ 579048 h 6229400"/>
                <a:gd name="connsiteX7" fmla="*/ 2683153 w 5769111"/>
                <a:gd name="connsiteY7" fmla="*/ 797003 h 6229400"/>
                <a:gd name="connsiteX8" fmla="*/ 1617493 w 5769111"/>
                <a:gd name="connsiteY8" fmla="*/ 1395738 h 6229400"/>
                <a:gd name="connsiteX9" fmla="*/ 880408 w 5769111"/>
                <a:gd name="connsiteY9" fmla="*/ 2259099 h 6229400"/>
                <a:gd name="connsiteX10" fmla="*/ 613135 w 5769111"/>
                <a:gd name="connsiteY10" fmla="*/ 3263863 h 6229400"/>
                <a:gd name="connsiteX11" fmla="*/ 1055484 w 5769111"/>
                <a:gd name="connsiteY11" fmla="*/ 4196825 h 6229400"/>
                <a:gd name="connsiteX12" fmla="*/ 1278376 w 5769111"/>
                <a:gd name="connsiteY12" fmla="*/ 4492950 h 6229400"/>
                <a:gd name="connsiteX13" fmla="*/ 3369851 w 5769111"/>
                <a:gd name="connsiteY13" fmla="*/ 5650468 h 6229400"/>
                <a:gd name="connsiteX14" fmla="*/ 4957551 w 5769111"/>
                <a:gd name="connsiteY14" fmla="*/ 4938355 h 6229400"/>
                <a:gd name="connsiteX15" fmla="*/ 5150773 w 5769111"/>
                <a:gd name="connsiteY15" fmla="*/ 4796950 h 6229400"/>
                <a:gd name="connsiteX16" fmla="*/ 5747247 w 5769111"/>
                <a:gd name="connsiteY16" fmla="*/ 4338176 h 6229400"/>
                <a:gd name="connsiteX17" fmla="*/ 5769111 w 5769111"/>
                <a:gd name="connsiteY17" fmla="*/ 4318497 h 6229400"/>
                <a:gd name="connsiteX18" fmla="*/ 5769111 w 5769111"/>
                <a:gd name="connsiteY18" fmla="*/ 5074612 h 6229400"/>
                <a:gd name="connsiteX19" fmla="*/ 5636252 w 5769111"/>
                <a:gd name="connsiteY19" fmla="*/ 5174208 h 6229400"/>
                <a:gd name="connsiteX20" fmla="*/ 5334922 w 5769111"/>
                <a:gd name="connsiteY20" fmla="*/ 5394528 h 6229400"/>
                <a:gd name="connsiteX21" fmla="*/ 3369727 w 5769111"/>
                <a:gd name="connsiteY21" fmla="*/ 6229400 h 6229400"/>
                <a:gd name="connsiteX22" fmla="*/ 771046 w 5769111"/>
                <a:gd name="connsiteY22" fmla="*/ 4817913 h 6229400"/>
                <a:gd name="connsiteX23" fmla="*/ 0 w 5769111"/>
                <a:gd name="connsiteY23" fmla="*/ 3263748 h 6229400"/>
                <a:gd name="connsiteX24" fmla="*/ 3882695 w 5769111"/>
                <a:gd name="connsiteY24" fmla="*/ 0 h 6229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5769111" h="6229400">
                  <a:moveTo>
                    <a:pt x="3882695" y="0"/>
                  </a:moveTo>
                  <a:cubicBezTo>
                    <a:pt x="4601253" y="0"/>
                    <a:pt x="5210727" y="205477"/>
                    <a:pt x="5691883" y="557381"/>
                  </a:cubicBezTo>
                  <a:lnTo>
                    <a:pt x="5769111" y="620523"/>
                  </a:lnTo>
                  <a:lnTo>
                    <a:pt x="5769111" y="1464911"/>
                  </a:lnTo>
                  <a:lnTo>
                    <a:pt x="5660063" y="1328105"/>
                  </a:lnTo>
                  <a:cubicBezTo>
                    <a:pt x="5449800" y="1091506"/>
                    <a:pt x="5197607" y="907600"/>
                    <a:pt x="4910471" y="781599"/>
                  </a:cubicBezTo>
                  <a:cubicBezTo>
                    <a:pt x="4604088" y="647260"/>
                    <a:pt x="4258349" y="579048"/>
                    <a:pt x="3882695" y="579048"/>
                  </a:cubicBezTo>
                  <a:cubicBezTo>
                    <a:pt x="3484238" y="579048"/>
                    <a:pt x="3080631" y="652240"/>
                    <a:pt x="2683153" y="797003"/>
                  </a:cubicBezTo>
                  <a:cubicBezTo>
                    <a:pt x="2296098" y="937595"/>
                    <a:pt x="1927678" y="1144662"/>
                    <a:pt x="1617493" y="1395738"/>
                  </a:cubicBezTo>
                  <a:cubicBezTo>
                    <a:pt x="1301915" y="1651098"/>
                    <a:pt x="1053890" y="1941665"/>
                    <a:pt x="880408" y="2259099"/>
                  </a:cubicBezTo>
                  <a:cubicBezTo>
                    <a:pt x="703125" y="2583597"/>
                    <a:pt x="613135" y="2921645"/>
                    <a:pt x="613135" y="3263863"/>
                  </a:cubicBezTo>
                  <a:cubicBezTo>
                    <a:pt x="613135" y="3608512"/>
                    <a:pt x="756702" y="3809789"/>
                    <a:pt x="1055484" y="4196825"/>
                  </a:cubicBezTo>
                  <a:cubicBezTo>
                    <a:pt x="1127574" y="4290167"/>
                    <a:pt x="1202116" y="4386753"/>
                    <a:pt x="1278376" y="4492950"/>
                  </a:cubicBezTo>
                  <a:cubicBezTo>
                    <a:pt x="1861105" y="5304313"/>
                    <a:pt x="2486623" y="5650468"/>
                    <a:pt x="3369851" y="5650468"/>
                  </a:cubicBezTo>
                  <a:cubicBezTo>
                    <a:pt x="3949515" y="5650468"/>
                    <a:pt x="4374822" y="5368471"/>
                    <a:pt x="4957551" y="4938355"/>
                  </a:cubicBezTo>
                  <a:cubicBezTo>
                    <a:pt x="5022653" y="4890293"/>
                    <a:pt x="5087755" y="4842811"/>
                    <a:pt x="5150773" y="4796950"/>
                  </a:cubicBezTo>
                  <a:cubicBezTo>
                    <a:pt x="5364254" y="4641404"/>
                    <a:pt x="5570313" y="4491241"/>
                    <a:pt x="5747247" y="4338176"/>
                  </a:cubicBezTo>
                  <a:lnTo>
                    <a:pt x="5769111" y="4318497"/>
                  </a:lnTo>
                  <a:lnTo>
                    <a:pt x="5769111" y="5074612"/>
                  </a:lnTo>
                  <a:lnTo>
                    <a:pt x="5636252" y="5174208"/>
                  </a:lnTo>
                  <a:cubicBezTo>
                    <a:pt x="5537051" y="5246835"/>
                    <a:pt x="5436100" y="5319845"/>
                    <a:pt x="5334922" y="5394528"/>
                  </a:cubicBezTo>
                  <a:cubicBezTo>
                    <a:pt x="4745327" y="5829741"/>
                    <a:pt x="4177309" y="6229400"/>
                    <a:pt x="3369727" y="6229400"/>
                  </a:cubicBezTo>
                  <a:cubicBezTo>
                    <a:pt x="2172147" y="6229400"/>
                    <a:pt x="1394603" y="5686137"/>
                    <a:pt x="771046" y="4817913"/>
                  </a:cubicBezTo>
                  <a:cubicBezTo>
                    <a:pt x="396864" y="4297000"/>
                    <a:pt x="0" y="3939728"/>
                    <a:pt x="0" y="3263748"/>
                  </a:cubicBezTo>
                  <a:cubicBezTo>
                    <a:pt x="0" y="1461170"/>
                    <a:pt x="1955141" y="0"/>
                    <a:pt x="3882695"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Freeform: Shape 19">
              <a:extLst>
                <a:ext uri="{FF2B5EF4-FFF2-40B4-BE49-F238E27FC236}">
                  <a16:creationId xmlns:a16="http://schemas.microsoft.com/office/drawing/2014/main" id="{5BD26A8C-8D1D-41E6-A71E-FE9AC75F3F8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10220" y="131729"/>
              <a:ext cx="5769111" cy="6229400"/>
            </a:xfrm>
            <a:custGeom>
              <a:avLst/>
              <a:gdLst>
                <a:gd name="connsiteX0" fmla="*/ 3882695 w 5769111"/>
                <a:gd name="connsiteY0" fmla="*/ 0 h 6229400"/>
                <a:gd name="connsiteX1" fmla="*/ 5691883 w 5769111"/>
                <a:gd name="connsiteY1" fmla="*/ 557381 h 6229400"/>
                <a:gd name="connsiteX2" fmla="*/ 5769111 w 5769111"/>
                <a:gd name="connsiteY2" fmla="*/ 620523 h 6229400"/>
                <a:gd name="connsiteX3" fmla="*/ 5769111 w 5769111"/>
                <a:gd name="connsiteY3" fmla="*/ 1675390 h 6229400"/>
                <a:gd name="connsiteX4" fmla="*/ 5711488 w 5769111"/>
                <a:gd name="connsiteY4" fmla="*/ 1585205 h 6229400"/>
                <a:gd name="connsiteX5" fmla="*/ 5566027 w 5769111"/>
                <a:gd name="connsiteY5" fmla="*/ 1402571 h 6229400"/>
                <a:gd name="connsiteX6" fmla="*/ 4858734 w 5769111"/>
                <a:gd name="connsiteY6" fmla="*/ 886639 h 6229400"/>
                <a:gd name="connsiteX7" fmla="*/ 3882695 w 5769111"/>
                <a:gd name="connsiteY7" fmla="*/ 694858 h 6229400"/>
                <a:gd name="connsiteX8" fmla="*/ 2727046 w 5769111"/>
                <a:gd name="connsiteY8" fmla="*/ 905053 h 6229400"/>
                <a:gd name="connsiteX9" fmla="*/ 1697186 w 5769111"/>
                <a:gd name="connsiteY9" fmla="*/ 1483638 h 6229400"/>
                <a:gd name="connsiteX10" fmla="*/ 989279 w 5769111"/>
                <a:gd name="connsiteY10" fmla="*/ 2312139 h 6229400"/>
                <a:gd name="connsiteX11" fmla="*/ 735615 w 5769111"/>
                <a:gd name="connsiteY11" fmla="*/ 3263863 h 6229400"/>
                <a:gd name="connsiteX12" fmla="*/ 1154424 w 5769111"/>
                <a:gd name="connsiteY12" fmla="*/ 4128614 h 6229400"/>
                <a:gd name="connsiteX13" fmla="*/ 1379768 w 5769111"/>
                <a:gd name="connsiteY13" fmla="*/ 4427981 h 6229400"/>
                <a:gd name="connsiteX14" fmla="*/ 2239456 w 5769111"/>
                <a:gd name="connsiteY14" fmla="*/ 5256947 h 6229400"/>
                <a:gd name="connsiteX15" fmla="*/ 3369727 w 5769111"/>
                <a:gd name="connsiteY15" fmla="*/ 5534658 h 6229400"/>
                <a:gd name="connsiteX16" fmla="*/ 4096760 w 5769111"/>
                <a:gd name="connsiteY16" fmla="*/ 5357817 h 6229400"/>
                <a:gd name="connsiteX17" fmla="*/ 4881905 w 5769111"/>
                <a:gd name="connsiteY17" fmla="*/ 4847212 h 6229400"/>
                <a:gd name="connsiteX18" fmla="*/ 5075739 w 5769111"/>
                <a:gd name="connsiteY18" fmla="*/ 4705346 h 6229400"/>
                <a:gd name="connsiteX19" fmla="*/ 5759930 w 5769111"/>
                <a:gd name="connsiteY19" fmla="*/ 4166809 h 6229400"/>
                <a:gd name="connsiteX20" fmla="*/ 5769111 w 5769111"/>
                <a:gd name="connsiteY20" fmla="*/ 4157764 h 6229400"/>
                <a:gd name="connsiteX21" fmla="*/ 5769111 w 5769111"/>
                <a:gd name="connsiteY21" fmla="*/ 5074612 h 6229400"/>
                <a:gd name="connsiteX22" fmla="*/ 5636252 w 5769111"/>
                <a:gd name="connsiteY22" fmla="*/ 5174208 h 6229400"/>
                <a:gd name="connsiteX23" fmla="*/ 5334922 w 5769111"/>
                <a:gd name="connsiteY23" fmla="*/ 5394528 h 6229400"/>
                <a:gd name="connsiteX24" fmla="*/ 3369727 w 5769111"/>
                <a:gd name="connsiteY24" fmla="*/ 6229400 h 6229400"/>
                <a:gd name="connsiteX25" fmla="*/ 771046 w 5769111"/>
                <a:gd name="connsiteY25" fmla="*/ 4817913 h 6229400"/>
                <a:gd name="connsiteX26" fmla="*/ 0 w 5769111"/>
                <a:gd name="connsiteY26" fmla="*/ 3263748 h 6229400"/>
                <a:gd name="connsiteX27" fmla="*/ 3882695 w 5769111"/>
                <a:gd name="connsiteY27" fmla="*/ 0 h 6229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5769111" h="6229400">
                  <a:moveTo>
                    <a:pt x="3882695" y="0"/>
                  </a:moveTo>
                  <a:cubicBezTo>
                    <a:pt x="4601253" y="0"/>
                    <a:pt x="5210727" y="205477"/>
                    <a:pt x="5691883" y="557381"/>
                  </a:cubicBezTo>
                  <a:lnTo>
                    <a:pt x="5769111" y="620523"/>
                  </a:lnTo>
                  <a:lnTo>
                    <a:pt x="5769111" y="1675390"/>
                  </a:lnTo>
                  <a:lnTo>
                    <a:pt x="5711488" y="1585205"/>
                  </a:lnTo>
                  <a:cubicBezTo>
                    <a:pt x="5665942" y="1521390"/>
                    <a:pt x="5617428" y="1460432"/>
                    <a:pt x="5566027" y="1402571"/>
                  </a:cubicBezTo>
                  <a:cubicBezTo>
                    <a:pt x="5367411" y="1179058"/>
                    <a:pt x="5129563" y="1005460"/>
                    <a:pt x="4858734" y="886639"/>
                  </a:cubicBezTo>
                  <a:cubicBezTo>
                    <a:pt x="4568779" y="759363"/>
                    <a:pt x="4240327" y="694858"/>
                    <a:pt x="3882695" y="694858"/>
                  </a:cubicBezTo>
                  <a:cubicBezTo>
                    <a:pt x="3504835" y="694858"/>
                    <a:pt x="3105151" y="767471"/>
                    <a:pt x="2727046" y="905053"/>
                  </a:cubicBezTo>
                  <a:cubicBezTo>
                    <a:pt x="2352985" y="1041013"/>
                    <a:pt x="1996826" y="1241132"/>
                    <a:pt x="1697186" y="1483638"/>
                  </a:cubicBezTo>
                  <a:cubicBezTo>
                    <a:pt x="1397913" y="1725796"/>
                    <a:pt x="1153199" y="2012308"/>
                    <a:pt x="989279" y="2312139"/>
                  </a:cubicBezTo>
                  <a:cubicBezTo>
                    <a:pt x="820946" y="2620077"/>
                    <a:pt x="735615" y="2940290"/>
                    <a:pt x="735615" y="3263863"/>
                  </a:cubicBezTo>
                  <a:cubicBezTo>
                    <a:pt x="735615" y="3573074"/>
                    <a:pt x="863980" y="3752464"/>
                    <a:pt x="1154424" y="4128614"/>
                  </a:cubicBezTo>
                  <a:cubicBezTo>
                    <a:pt x="1227127" y="4222767"/>
                    <a:pt x="1302282" y="4320162"/>
                    <a:pt x="1379768" y="4427981"/>
                  </a:cubicBezTo>
                  <a:cubicBezTo>
                    <a:pt x="1653784" y="4809458"/>
                    <a:pt x="1934912" y="5080685"/>
                    <a:pt x="2239456" y="5256947"/>
                  </a:cubicBezTo>
                  <a:cubicBezTo>
                    <a:pt x="2562268" y="5443863"/>
                    <a:pt x="2932037" y="5534658"/>
                    <a:pt x="3369727" y="5534658"/>
                  </a:cubicBezTo>
                  <a:cubicBezTo>
                    <a:pt x="3618120" y="5534658"/>
                    <a:pt x="3849103" y="5478491"/>
                    <a:pt x="4096760" y="5357817"/>
                  </a:cubicBezTo>
                  <a:cubicBezTo>
                    <a:pt x="4351037" y="5233901"/>
                    <a:pt x="4602740" y="5053238"/>
                    <a:pt x="4881905" y="4847212"/>
                  </a:cubicBezTo>
                  <a:cubicBezTo>
                    <a:pt x="4947375" y="4798920"/>
                    <a:pt x="5012599" y="4751322"/>
                    <a:pt x="5075739" y="4705346"/>
                  </a:cubicBezTo>
                  <a:cubicBezTo>
                    <a:pt x="5327320" y="4521990"/>
                    <a:pt x="5568418" y="4346256"/>
                    <a:pt x="5759930" y="4166809"/>
                  </a:cubicBezTo>
                  <a:lnTo>
                    <a:pt x="5769111" y="4157764"/>
                  </a:lnTo>
                  <a:lnTo>
                    <a:pt x="5769111" y="5074612"/>
                  </a:lnTo>
                  <a:lnTo>
                    <a:pt x="5636252" y="5174208"/>
                  </a:lnTo>
                  <a:cubicBezTo>
                    <a:pt x="5537051" y="5246835"/>
                    <a:pt x="5436100" y="5319845"/>
                    <a:pt x="5334922" y="5394528"/>
                  </a:cubicBezTo>
                  <a:cubicBezTo>
                    <a:pt x="4745327" y="5829741"/>
                    <a:pt x="4177309" y="6229400"/>
                    <a:pt x="3369727" y="6229400"/>
                  </a:cubicBezTo>
                  <a:cubicBezTo>
                    <a:pt x="2172147" y="6229400"/>
                    <a:pt x="1394603" y="5686137"/>
                    <a:pt x="771046" y="4817913"/>
                  </a:cubicBezTo>
                  <a:cubicBezTo>
                    <a:pt x="396864" y="4297000"/>
                    <a:pt x="0" y="3939728"/>
                    <a:pt x="0" y="3263748"/>
                  </a:cubicBezTo>
                  <a:cubicBezTo>
                    <a:pt x="0" y="1461170"/>
                    <a:pt x="1955141" y="0"/>
                    <a:pt x="3882695"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9" name="Graphic 8" descr="Tree With Roots with solid fill">
            <a:extLst>
              <a:ext uri="{FF2B5EF4-FFF2-40B4-BE49-F238E27FC236}">
                <a16:creationId xmlns:a16="http://schemas.microsoft.com/office/drawing/2014/main" id="{35FD9E8E-4DBF-93B8-8823-1A730CB5B7C1}"/>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12182588" y="2443633"/>
            <a:ext cx="5430032" cy="5430032"/>
          </a:xfrm>
          <a:prstGeom prst="rect">
            <a:avLst/>
          </a:prstGeom>
        </p:spPr>
      </p:pic>
      <p:sp>
        <p:nvSpPr>
          <p:cNvPr id="4" name="Footer Placeholder 3">
            <a:extLst>
              <a:ext uri="{FF2B5EF4-FFF2-40B4-BE49-F238E27FC236}">
                <a16:creationId xmlns:a16="http://schemas.microsoft.com/office/drawing/2014/main" id="{3219D12F-D28A-D1A1-310B-5E7C9D5C9A3E}"/>
              </a:ext>
            </a:extLst>
          </p:cNvPr>
          <p:cNvSpPr>
            <a:spLocks noGrp="1"/>
          </p:cNvSpPr>
          <p:nvPr>
            <p:ph type="ftr" sz="quarter" idx="11"/>
          </p:nvPr>
        </p:nvSpPr>
        <p:spPr>
          <a:xfrm>
            <a:off x="6057900" y="9534525"/>
            <a:ext cx="6172200" cy="547687"/>
          </a:xfrm>
        </p:spPr>
        <p:txBody>
          <a:bodyPr>
            <a:normAutofit/>
          </a:bodyPr>
          <a:lstStyle/>
          <a:p>
            <a:pPr>
              <a:lnSpc>
                <a:spcPct val="90000"/>
              </a:lnSpc>
              <a:spcAft>
                <a:spcPts val="600"/>
              </a:spcAft>
            </a:pPr>
            <a:r>
              <a:rPr lang="en-GB" sz="1500"/>
              <a:t>PRODUCED BY CONTEXTUAL SAFEGUARDING TEAM, DURHAM UNIVERSITY, NOT TO BE REPRODUCED WITHOUT AUTHOR CONSENT</a:t>
            </a:r>
          </a:p>
        </p:txBody>
      </p:sp>
      <p:sp>
        <p:nvSpPr>
          <p:cNvPr id="5" name="Slide Number Placeholder 4">
            <a:extLst>
              <a:ext uri="{FF2B5EF4-FFF2-40B4-BE49-F238E27FC236}">
                <a16:creationId xmlns:a16="http://schemas.microsoft.com/office/drawing/2014/main" id="{3E1741E8-2416-5D64-A8C2-5F73481A2FB5}"/>
              </a:ext>
            </a:extLst>
          </p:cNvPr>
          <p:cNvSpPr>
            <a:spLocks noGrp="1"/>
          </p:cNvSpPr>
          <p:nvPr>
            <p:ph type="sldNum" sz="quarter" idx="12"/>
          </p:nvPr>
        </p:nvSpPr>
        <p:spPr>
          <a:xfrm>
            <a:off x="12915900" y="9534525"/>
            <a:ext cx="4114800" cy="547687"/>
          </a:xfrm>
        </p:spPr>
        <p:txBody>
          <a:bodyPr>
            <a:normAutofit/>
          </a:bodyPr>
          <a:lstStyle/>
          <a:p>
            <a:pPr>
              <a:spcAft>
                <a:spcPts val="600"/>
              </a:spcAft>
            </a:pPr>
            <a:fld id="{330EA680-D336-4FF7-8B7A-9848BB0A1C32}" type="slidenum">
              <a:rPr lang="en-GB" smtClean="0"/>
              <a:pPr>
                <a:spcAft>
                  <a:spcPts val="600"/>
                </a:spcAft>
              </a:pPr>
              <a:t>21</a:t>
            </a:fld>
            <a:endParaRPr lang="en-GB"/>
          </a:p>
        </p:txBody>
      </p:sp>
    </p:spTree>
    <p:extLst>
      <p:ext uri="{BB962C8B-B14F-4D97-AF65-F5344CB8AC3E}">
        <p14:creationId xmlns:p14="http://schemas.microsoft.com/office/powerpoint/2010/main" val="315219466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4" name="Freeform: Shape 11">
            <a:extLst>
              <a:ext uri="{FF2B5EF4-FFF2-40B4-BE49-F238E27FC236}">
                <a16:creationId xmlns:a16="http://schemas.microsoft.com/office/drawing/2014/main" id="{8A7BA06D-B3FF-4E91-8639-B4569AE3AA2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313043" y="2"/>
            <a:ext cx="1702599" cy="716996"/>
          </a:xfrm>
          <a:custGeom>
            <a:avLst/>
            <a:gdLst/>
            <a:ahLst/>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defTabSz="1371600">
              <a:defRPr/>
            </a:pPr>
            <a:endParaRPr lang="en-US" sz="2700">
              <a:solidFill>
                <a:prstClr val="white"/>
              </a:solidFill>
              <a:latin typeface="Calibri" panose="020F0502020204030204"/>
            </a:endParaRPr>
          </a:p>
        </p:txBody>
      </p:sp>
      <p:sp>
        <p:nvSpPr>
          <p:cNvPr id="25" name="Arc 13">
            <a:extLst>
              <a:ext uri="{FF2B5EF4-FFF2-40B4-BE49-F238E27FC236}">
                <a16:creationId xmlns:a16="http://schemas.microsoft.com/office/drawing/2014/main" id="{2B30C86D-5A07-48BC-9C9D-6F9A2DB1E9E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V="1">
            <a:off x="833566" y="1597244"/>
            <a:ext cx="6125150" cy="6125150"/>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defTabSz="1371600">
              <a:defRPr/>
            </a:pPr>
            <a:endParaRPr lang="en-US" sz="2700" dirty="0">
              <a:solidFill>
                <a:prstClr val="black"/>
              </a:solidFill>
              <a:latin typeface="Calibri" panose="020F0502020204030204"/>
            </a:endParaRPr>
          </a:p>
        </p:txBody>
      </p:sp>
      <p:sp useBgFill="1">
        <p:nvSpPr>
          <p:cNvPr id="26" name="Rectangle 15">
            <a:extLst>
              <a:ext uri="{FF2B5EF4-FFF2-40B4-BE49-F238E27FC236}">
                <a16:creationId xmlns:a16="http://schemas.microsoft.com/office/drawing/2014/main" id="{E2CFBC99-FB8F-41F7-A81D-A5288D688D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8283428" cy="10287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1600"/>
            <a:endParaRPr lang="en-US" sz="2700">
              <a:solidFill>
                <a:prstClr val="white"/>
              </a:solidFill>
              <a:latin typeface="Avenir Next LT Pro"/>
            </a:endParaRPr>
          </a:p>
        </p:txBody>
      </p:sp>
      <p:pic>
        <p:nvPicPr>
          <p:cNvPr id="27" name="Picture 7" descr="Two swings on a playground in sunlight">
            <a:extLst>
              <a:ext uri="{FF2B5EF4-FFF2-40B4-BE49-F238E27FC236}">
                <a16:creationId xmlns:a16="http://schemas.microsoft.com/office/drawing/2014/main" id="{12340A02-B3A8-1D2D-CFCB-DF2AF2D438ED}"/>
              </a:ext>
            </a:extLst>
          </p:cNvPr>
          <p:cNvPicPr>
            <a:picLocks noChangeAspect="1"/>
          </p:cNvPicPr>
          <p:nvPr/>
        </p:nvPicPr>
        <p:blipFill rotWithShape="1">
          <a:blip r:embed="rId3"/>
          <a:srcRect t="12999" r="-1" b="2709"/>
          <a:stretch/>
        </p:blipFill>
        <p:spPr>
          <a:xfrm>
            <a:off x="30" y="15"/>
            <a:ext cx="18283398" cy="10286985"/>
          </a:xfrm>
          <a:prstGeom prst="rect">
            <a:avLst/>
          </a:prstGeom>
        </p:spPr>
      </p:pic>
      <p:sp>
        <p:nvSpPr>
          <p:cNvPr id="28" name="Rectangle 17">
            <a:extLst>
              <a:ext uri="{FF2B5EF4-FFF2-40B4-BE49-F238E27FC236}">
                <a16:creationId xmlns:a16="http://schemas.microsoft.com/office/drawing/2014/main" id="{1EF86BFA-9133-4F6B-98BE-1CBB87EB62F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461" y="5500025"/>
            <a:ext cx="18283428" cy="4786976"/>
          </a:xfrm>
          <a:prstGeom prst="rect">
            <a:avLst/>
          </a:prstGeom>
          <a:gradFill>
            <a:gsLst>
              <a:gs pos="42000">
                <a:schemeClr val="bg1">
                  <a:alpha val="23000"/>
                </a:schemeClr>
              </a:gs>
              <a:gs pos="0">
                <a:schemeClr val="bg1">
                  <a:alpha val="0"/>
                </a:schemeClr>
              </a:gs>
              <a:gs pos="100000">
                <a:schemeClr val="bg1">
                  <a:alpha val="36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1600"/>
            <a:endParaRPr lang="en-US" sz="2700">
              <a:solidFill>
                <a:prstClr val="white"/>
              </a:solidFill>
              <a:latin typeface="Avenir Next LT Pro"/>
            </a:endParaRPr>
          </a:p>
        </p:txBody>
      </p:sp>
      <p:sp>
        <p:nvSpPr>
          <p:cNvPr id="2" name="Title 1">
            <a:extLst>
              <a:ext uri="{FF2B5EF4-FFF2-40B4-BE49-F238E27FC236}">
                <a16:creationId xmlns:a16="http://schemas.microsoft.com/office/drawing/2014/main" id="{030FB58C-F146-004A-B66E-D8B10386DD35}"/>
              </a:ext>
            </a:extLst>
          </p:cNvPr>
          <p:cNvSpPr>
            <a:spLocks noGrp="1"/>
          </p:cNvSpPr>
          <p:nvPr>
            <p:ph type="title"/>
          </p:nvPr>
        </p:nvSpPr>
        <p:spPr>
          <a:xfrm>
            <a:off x="640963" y="7256013"/>
            <a:ext cx="11342915" cy="2552355"/>
          </a:xfrm>
        </p:spPr>
        <p:txBody>
          <a:bodyPr vert="horz" lIns="137160" tIns="68580" rIns="137160" bIns="68580" rtlCol="0" anchor="b">
            <a:normAutofit fontScale="90000"/>
          </a:bodyPr>
          <a:lstStyle/>
          <a:p>
            <a:r>
              <a:rPr lang="en-US" kern="1200" dirty="0">
                <a:solidFill>
                  <a:schemeClr val="tx1"/>
                </a:solidFill>
                <a:latin typeface="+mj-lt"/>
                <a:ea typeface="+mj-ea"/>
                <a:cs typeface="+mj-cs"/>
              </a:rPr>
              <a:t>Stay in touch</a:t>
            </a:r>
            <a:br>
              <a:rPr lang="en-US" kern="1200" dirty="0">
                <a:solidFill>
                  <a:schemeClr val="tx1"/>
                </a:solidFill>
                <a:latin typeface="+mj-lt"/>
                <a:ea typeface="+mj-ea"/>
                <a:cs typeface="+mj-cs"/>
              </a:rPr>
            </a:br>
            <a:r>
              <a:rPr lang="en-US" kern="1200" dirty="0">
                <a:solidFill>
                  <a:schemeClr val="tx1"/>
                </a:solidFill>
                <a:latin typeface="+mj-lt"/>
                <a:ea typeface="+mj-ea"/>
                <a:cs typeface="+mj-cs"/>
              </a:rPr>
              <a:t>@carlenefirmin – BlueSky</a:t>
            </a:r>
            <a:br>
              <a:rPr lang="en-US" kern="1200" dirty="0">
                <a:solidFill>
                  <a:schemeClr val="tx1"/>
                </a:solidFill>
                <a:latin typeface="+mj-lt"/>
                <a:ea typeface="+mj-ea"/>
                <a:cs typeface="+mj-cs"/>
              </a:rPr>
            </a:br>
            <a:r>
              <a:rPr lang="en-US" kern="1200" dirty="0">
                <a:solidFill>
                  <a:schemeClr val="tx1"/>
                </a:solidFill>
                <a:latin typeface="+mj-lt"/>
                <a:ea typeface="+mj-ea"/>
                <a:cs typeface="+mj-cs"/>
              </a:rPr>
              <a:t>@profcarlenefirmin - IG</a:t>
            </a:r>
            <a:br>
              <a:rPr lang="en-US" kern="1200" dirty="0">
                <a:solidFill>
                  <a:schemeClr val="tx1"/>
                </a:solidFill>
                <a:latin typeface="+mj-lt"/>
                <a:ea typeface="+mj-ea"/>
                <a:cs typeface="+mj-cs"/>
              </a:rPr>
            </a:br>
            <a:r>
              <a:rPr lang="en-US" kern="1200" dirty="0">
                <a:solidFill>
                  <a:schemeClr val="tx2"/>
                </a:solidFill>
                <a:latin typeface="+mj-lt"/>
                <a:ea typeface="+mj-ea"/>
                <a:cs typeface="+mj-cs"/>
                <a:hlinkClick r:id="rId4">
                  <a:extLst>
                    <a:ext uri="{A12FA001-AC4F-418D-AE19-62706E023703}">
                      <ahyp:hlinkClr xmlns:ahyp="http://schemas.microsoft.com/office/drawing/2018/hyperlinkcolor" val="tx"/>
                    </a:ext>
                  </a:extLst>
                </a:hlinkClick>
              </a:rPr>
              <a:t>carlene.e.firmin@durham.ac.uk</a:t>
            </a:r>
            <a:br>
              <a:rPr lang="en-US" kern="1200" dirty="0">
                <a:solidFill>
                  <a:schemeClr val="tx1"/>
                </a:solidFill>
                <a:latin typeface="+mj-lt"/>
                <a:ea typeface="+mj-ea"/>
                <a:cs typeface="+mj-cs"/>
              </a:rPr>
            </a:br>
            <a:r>
              <a:rPr lang="en-US" kern="1200" dirty="0">
                <a:solidFill>
                  <a:schemeClr val="tx1"/>
                </a:solidFill>
                <a:latin typeface="+mj-lt"/>
                <a:ea typeface="+mj-ea"/>
                <a:cs typeface="+mj-cs"/>
              </a:rPr>
              <a:t>www.contextualsafeguarding.org.uk</a:t>
            </a:r>
          </a:p>
        </p:txBody>
      </p:sp>
      <p:sp>
        <p:nvSpPr>
          <p:cNvPr id="4" name="Date Placeholder 3">
            <a:extLst>
              <a:ext uri="{FF2B5EF4-FFF2-40B4-BE49-F238E27FC236}">
                <a16:creationId xmlns:a16="http://schemas.microsoft.com/office/drawing/2014/main" id="{E49EB776-D931-E782-48B4-EF2B97ACDC86}"/>
              </a:ext>
            </a:extLst>
          </p:cNvPr>
          <p:cNvSpPr>
            <a:spLocks noGrp="1"/>
          </p:cNvSpPr>
          <p:nvPr>
            <p:ph type="dt" sz="half" idx="10"/>
          </p:nvPr>
        </p:nvSpPr>
        <p:spPr>
          <a:xfrm>
            <a:off x="1257300" y="9534526"/>
            <a:ext cx="4114800" cy="547688"/>
          </a:xfrm>
        </p:spPr>
        <p:txBody>
          <a:bodyPr vert="horz" lIns="137160" tIns="68580" rIns="137160" bIns="68580" rtlCol="0" anchor="ctr">
            <a:normAutofit/>
          </a:bodyPr>
          <a:lstStyle/>
          <a:p>
            <a:pPr defTabSz="1371600">
              <a:spcAft>
                <a:spcPts val="900"/>
              </a:spcAft>
              <a:defRPr/>
            </a:pPr>
            <a:r>
              <a:rPr lang="en-US" dirty="0">
                <a:solidFill>
                  <a:srgbClr val="FFFFFF"/>
                </a:solidFill>
                <a:latin typeface="Calibri" panose="020F0502020204030204"/>
              </a:rPr>
              <a:t>9/3/2XX</a:t>
            </a:r>
          </a:p>
        </p:txBody>
      </p:sp>
      <p:sp>
        <p:nvSpPr>
          <p:cNvPr id="5" name="Footer Placeholder 4">
            <a:extLst>
              <a:ext uri="{FF2B5EF4-FFF2-40B4-BE49-F238E27FC236}">
                <a16:creationId xmlns:a16="http://schemas.microsoft.com/office/drawing/2014/main" id="{9458BC34-5EC9-6CDC-6A7C-832A2CF438C5}"/>
              </a:ext>
            </a:extLst>
          </p:cNvPr>
          <p:cNvSpPr>
            <a:spLocks noGrp="1"/>
          </p:cNvSpPr>
          <p:nvPr>
            <p:ph type="ftr" sz="quarter" idx="11"/>
          </p:nvPr>
        </p:nvSpPr>
        <p:spPr>
          <a:xfrm>
            <a:off x="9143999" y="9534526"/>
            <a:ext cx="6172200" cy="547688"/>
          </a:xfrm>
        </p:spPr>
        <p:txBody>
          <a:bodyPr vert="horz" lIns="137160" tIns="68580" rIns="137160" bIns="68580" rtlCol="0" anchor="ctr">
            <a:normAutofit/>
          </a:bodyPr>
          <a:lstStyle/>
          <a:p>
            <a:pPr algn="l" defTabSz="1371600">
              <a:spcAft>
                <a:spcPts val="900"/>
              </a:spcAft>
              <a:defRPr/>
            </a:pPr>
            <a:r>
              <a:rPr lang="en-US">
                <a:solidFill>
                  <a:prstClr val="black">
                    <a:tint val="75000"/>
                  </a:prstClr>
                </a:solidFill>
                <a:latin typeface="Calibri" panose="020F0502020204030204"/>
              </a:rPr>
              <a:t>Presentation Title</a:t>
            </a:r>
          </a:p>
        </p:txBody>
      </p:sp>
      <p:sp>
        <p:nvSpPr>
          <p:cNvPr id="6" name="Slide Number Placeholder 5">
            <a:extLst>
              <a:ext uri="{FF2B5EF4-FFF2-40B4-BE49-F238E27FC236}">
                <a16:creationId xmlns:a16="http://schemas.microsoft.com/office/drawing/2014/main" id="{4DE34CA9-1494-CF2A-DBAF-FD32C6289904}"/>
              </a:ext>
            </a:extLst>
          </p:cNvPr>
          <p:cNvSpPr>
            <a:spLocks noGrp="1"/>
          </p:cNvSpPr>
          <p:nvPr>
            <p:ph type="sldNum" sz="quarter" idx="12"/>
          </p:nvPr>
        </p:nvSpPr>
        <p:spPr>
          <a:xfrm>
            <a:off x="15882181" y="9534526"/>
            <a:ext cx="1148519" cy="547688"/>
          </a:xfrm>
        </p:spPr>
        <p:txBody>
          <a:bodyPr vert="horz" lIns="137160" tIns="68580" rIns="137160" bIns="68580" rtlCol="0" anchor="ctr">
            <a:normAutofit/>
          </a:bodyPr>
          <a:lstStyle/>
          <a:p>
            <a:pPr defTabSz="1371600">
              <a:spcAft>
                <a:spcPts val="900"/>
              </a:spcAft>
              <a:defRPr/>
            </a:pPr>
            <a:fld id="{D76B855D-E9CC-4FF8-AD85-6CDC7B89A0DE}" type="slidenum">
              <a:rPr lang="en-US">
                <a:solidFill>
                  <a:prstClr val="black">
                    <a:tint val="75000"/>
                  </a:prstClr>
                </a:solidFill>
                <a:latin typeface="Calibri" panose="020F0502020204030204"/>
              </a:rPr>
              <a:pPr defTabSz="1371600">
                <a:spcAft>
                  <a:spcPts val="900"/>
                </a:spcAft>
                <a:defRPr/>
              </a:pPr>
              <a:t>22</a:t>
            </a:fld>
            <a:endParaRPr lang="en-US">
              <a:solidFill>
                <a:prstClr val="black">
                  <a:tint val="75000"/>
                </a:prstClr>
              </a:solidFill>
              <a:latin typeface="Calibri" panose="020F0502020204030204"/>
            </a:endParaRPr>
          </a:p>
        </p:txBody>
      </p:sp>
      <p:pic>
        <p:nvPicPr>
          <p:cNvPr id="7" name="Picture 6">
            <a:extLst>
              <a:ext uri="{FF2B5EF4-FFF2-40B4-BE49-F238E27FC236}">
                <a16:creationId xmlns:a16="http://schemas.microsoft.com/office/drawing/2014/main" id="{F2662A6E-198B-075C-9731-96669F983F9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2817413" y="1617510"/>
            <a:ext cx="4534981" cy="6814862"/>
          </a:xfrm>
          <a:prstGeom prst="rect">
            <a:avLst/>
          </a:prstGeom>
        </p:spPr>
      </p:pic>
    </p:spTree>
    <p:extLst>
      <p:ext uri="{BB962C8B-B14F-4D97-AF65-F5344CB8AC3E}">
        <p14:creationId xmlns:p14="http://schemas.microsoft.com/office/powerpoint/2010/main" val="2069739981"/>
      </p:ext>
    </p:extLst>
  </p:cSld>
  <p:clrMapOvr>
    <a:overrideClrMapping bg1="dk1" tx1="lt1" bg2="dk2" tx2="lt2" accent1="accent1" accent2="accent2" accent3="accent3" accent4="accent4" accent5="accent5" accent6="accent6" hlink="hlink" folHlink="folHlink"/>
  </p:clrMapOvr>
</p:sld>
</file>

<file path=ppt/theme/theme1.xml><?xml version="1.0" encoding="utf-8"?>
<a:theme xmlns:a="http://schemas.openxmlformats.org/drawingml/2006/main" name="ShapesVTI">
  <a:themeElements>
    <a:clrScheme name="Median">
      <a:dk1>
        <a:sysClr val="windowText" lastClr="000000"/>
      </a:dk1>
      <a:lt1>
        <a:sysClr val="window" lastClr="FFFFFF"/>
      </a:lt1>
      <a:dk2>
        <a:srgbClr val="775F55"/>
      </a:dk2>
      <a:lt2>
        <a:srgbClr val="EBDDC3"/>
      </a:lt2>
      <a:accent1>
        <a:srgbClr val="94B6D2"/>
      </a:accent1>
      <a:accent2>
        <a:srgbClr val="DD8047"/>
      </a:accent2>
      <a:accent3>
        <a:srgbClr val="A5AB81"/>
      </a:accent3>
      <a:accent4>
        <a:srgbClr val="D8B25C"/>
      </a:accent4>
      <a:accent5>
        <a:srgbClr val="7BA79D"/>
      </a:accent5>
      <a:accent6>
        <a:srgbClr val="968C8C"/>
      </a:accent6>
      <a:hlink>
        <a:srgbClr val="F7B615"/>
      </a:hlink>
      <a:folHlink>
        <a:srgbClr val="704404"/>
      </a:folHlink>
    </a:clrScheme>
    <a:fontScheme name="Festival">
      <a:majorFont>
        <a:latin typeface="Tw Cen MT"/>
        <a:ea typeface=""/>
        <a:cs typeface=""/>
      </a:majorFont>
      <a:minorFont>
        <a:latin typeface="Avenir Next LT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hapesVTI" id="{C78D20FD-A872-4243-8597-B534C62538FF}" vid="{7CAFCCF9-7834-41D6-B6AB-7D225A18A4E9}"/>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Theme">
      <a:majorFont>
        <a:latin typeface="Aptos Display"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ptos" panose="020B0004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2010</TotalTime>
  <Words>1575</Words>
  <Application>Microsoft Office PowerPoint</Application>
  <PresentationFormat>Custom</PresentationFormat>
  <Paragraphs>149</Paragraphs>
  <Slides>22</Slides>
  <Notes>7</Notes>
  <HiddenSlides>0</HiddenSlides>
  <MMClips>0</MMClips>
  <ScaleCrop>false</ScaleCrop>
  <HeadingPairs>
    <vt:vector size="6" baseType="variant">
      <vt:variant>
        <vt:lpstr>Fonts Used</vt:lpstr>
      </vt:variant>
      <vt:variant>
        <vt:i4>12</vt:i4>
      </vt:variant>
      <vt:variant>
        <vt:lpstr>Theme</vt:lpstr>
      </vt:variant>
      <vt:variant>
        <vt:i4>2</vt:i4>
      </vt:variant>
      <vt:variant>
        <vt:lpstr>Slide Titles</vt:lpstr>
      </vt:variant>
      <vt:variant>
        <vt:i4>22</vt:i4>
      </vt:variant>
    </vt:vector>
  </HeadingPairs>
  <TitlesOfParts>
    <vt:vector size="36" baseType="lpstr">
      <vt:lpstr>AdvOT46dcae81+20</vt:lpstr>
      <vt:lpstr>Aptos Display</vt:lpstr>
      <vt:lpstr>Tw Cen MT</vt:lpstr>
      <vt:lpstr>AdvOT46dcae81</vt:lpstr>
      <vt:lpstr>Calibri</vt:lpstr>
      <vt:lpstr>Public Sans Bold</vt:lpstr>
      <vt:lpstr>Avenir Next LT Pro</vt:lpstr>
      <vt:lpstr>Lucida Grande</vt:lpstr>
      <vt:lpstr>Public Sans</vt:lpstr>
      <vt:lpstr>Aptos</vt:lpstr>
      <vt:lpstr>Arial</vt:lpstr>
      <vt:lpstr>AdvOT46dcae81+fb</vt:lpstr>
      <vt:lpstr>ShapesVTI</vt:lpstr>
      <vt:lpstr>1_office theme</vt:lpstr>
      <vt:lpstr>What are we learning about multi-agency working from recent innovations</vt:lpstr>
      <vt:lpstr>Explore the answer to the question using two studies </vt:lpstr>
      <vt:lpstr>Three points of learning</vt:lpstr>
      <vt:lpstr>Care-orientated partnerships</vt:lpstr>
      <vt:lpstr>We are seeking to safeguard young people from harm using a system that they had been designed out of…..</vt:lpstr>
      <vt:lpstr>PowerPoint Presentation</vt:lpstr>
      <vt:lpstr>PowerPoint Presentation</vt:lpstr>
      <vt:lpstr>Procedural features of partnership working that struggle to facilitate this….</vt:lpstr>
      <vt:lpstr>Can lead to social care blurring with policing</vt:lpstr>
      <vt:lpstr>Action orientated meetings</vt:lpstr>
      <vt:lpstr>Difference between tone and action</vt:lpstr>
      <vt:lpstr>Difference between information sharing and sharing actions</vt:lpstr>
      <vt:lpstr>Effort vs. Change </vt:lpstr>
      <vt:lpstr>Measuring effort or measuring change? </vt:lpstr>
      <vt:lpstr>PowerPoint Presentation</vt:lpstr>
      <vt:lpstr>PowerPoint Presentation</vt:lpstr>
      <vt:lpstr>Partnership with parents/carers</vt:lpstr>
      <vt:lpstr>PowerPoint Presentation</vt:lpstr>
      <vt:lpstr>PowerPoint Presentation</vt:lpstr>
      <vt:lpstr>Where we are at reflects three stages of development</vt:lpstr>
      <vt:lpstr>Four shortcomings in system purpose (Firmin et al 2024) </vt:lpstr>
      <vt:lpstr>Stay in touch @carlenefirmin – BlueSky @profcarlenefirmin - IG carlene.e.firmin@durham.ac.uk www.contextualsafeguarding.org.uk</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Joint output slides</dc:title>
  <cp:lastModifiedBy>FIRMIN, CARLENE E.</cp:lastModifiedBy>
  <cp:revision>22</cp:revision>
  <dcterms:created xsi:type="dcterms:W3CDTF">2006-08-16T00:00:00Z</dcterms:created>
  <dcterms:modified xsi:type="dcterms:W3CDTF">2025-03-17T15:58:22Z</dcterms:modified>
  <dc:identifier>DAF8lp2sDKI</dc:identifier>
</cp:coreProperties>
</file>